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94" r:id="rId4"/>
    <p:sldId id="295" r:id="rId5"/>
    <p:sldId id="258" r:id="rId6"/>
    <p:sldId id="257" r:id="rId7"/>
    <p:sldId id="301" r:id="rId8"/>
    <p:sldId id="261" r:id="rId9"/>
    <p:sldId id="260" r:id="rId10"/>
    <p:sldId id="286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31" autoAdjust="0"/>
  </p:normalViewPr>
  <p:slideViewPr>
    <p:cSldViewPr>
      <p:cViewPr varScale="1">
        <p:scale>
          <a:sx n="56" d="100"/>
          <a:sy n="56" d="100"/>
        </p:scale>
        <p:origin x="11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077B5-F847-4528-B5BD-D6C9F9899571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5B42A-2D74-4D78-AA20-F8E9C8961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48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800A6-C409-4549-ABBC-7D89172BF2BB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92B4A-1BC0-4158-A76F-3D1CCEC43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7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92B4A-1BC0-4158-A76F-3D1CCEC43C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45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Melissa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92B4A-1BC0-4158-A76F-3D1CCEC43C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02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92B4A-1BC0-4158-A76F-3D1CCEC43C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92B4A-1BC0-4158-A76F-3D1CCEC43C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5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Mauricio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92B4A-1BC0-4158-A76F-3D1CCEC43C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63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Joanne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92B4A-1BC0-4158-A76F-3D1CCEC43C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70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Jennifer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92B4A-1BC0-4158-A76F-3D1CCEC43C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71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Sandhya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92B4A-1BC0-4158-A76F-3D1CCEC43C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95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92B4A-1BC0-4158-A76F-3D1CCEC43C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91C430-3739-497A-9F94-8AB0721B79F9}" type="datetime1">
              <a:rPr lang="en-US" smtClean="0"/>
              <a:t>2/3/2017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AE79-BE18-468A-A290-F2EC56BCBB66}" type="datetime1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4D70-A074-483B-927F-E476F4D7B64D}" type="datetime1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C7F6-DB35-4F7C-B2F6-215FDE145022}" type="datetime1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2C59-F27F-4AF4-9CEC-65607395519A}" type="datetime1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4F77-9F53-49C4-811F-E99DBF152AF7}" type="datetime1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4A18-A8AE-4A4A-A682-8E7FB316CB87}" type="datetime1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ADB9-2325-4EFD-8001-4D9615754A74}" type="datetime1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6E17-2E61-4C41-B7BB-BA68F9D36978}" type="datetime1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F597FF9-93AB-49BB-A7F9-FF12A8F4E8B5}" type="datetime1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E05119-6107-4819-996C-9602340C3534}" type="datetime1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F25F7E-E99F-4FAC-9E14-71CCB6EEF62E}" type="datetime1">
              <a:rPr lang="en-US" smtClean="0"/>
              <a:t>2/3/2017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0000"/>
                <a:lumOff val="40000"/>
              </a:schemeClr>
            </a:gs>
            <a:gs pos="74000">
              <a:schemeClr val="bg2">
                <a:lumMod val="40000"/>
                <a:lumOff val="60000"/>
              </a:schemeClr>
            </a:gs>
            <a:gs pos="83000">
              <a:schemeClr val="bg2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71" y="22098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Common Core 3.0</a:t>
            </a:r>
            <a:br>
              <a:rPr lang="en-US" sz="5400" b="1" dirty="0"/>
            </a:br>
            <a:r>
              <a:rPr lang="en-US" sz="5400" b="1" dirty="0"/>
              <a:t>Subcommittee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b="1" dirty="0"/>
              <a:t>February 10, 20217</a:t>
            </a:r>
          </a:p>
          <a:p>
            <a:r>
              <a:rPr lang="en-US" sz="2800" b="1" dirty="0"/>
              <a:t>9:00-3:30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7225"/>
            <a:ext cx="4953000" cy="1220110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8600"/>
            <a:ext cx="1820545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239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86813" cy="4800600"/>
          </a:xfrm>
        </p:spPr>
        <p:txBody>
          <a:bodyPr>
            <a:noAutofit/>
          </a:bodyPr>
          <a:lstStyle/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Evaluation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181600"/>
            <a:ext cx="1395413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89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73934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Closing and Next Steps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848600" cy="223380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Next meeting: </a:t>
            </a:r>
          </a:p>
          <a:p>
            <a:r>
              <a:rPr lang="en-US" sz="3600" b="1">
                <a:solidFill>
                  <a:schemeClr val="tx1"/>
                </a:solidFill>
              </a:rPr>
              <a:t>May 12, </a:t>
            </a:r>
            <a:r>
              <a:rPr lang="en-US" sz="3600" b="1" dirty="0">
                <a:solidFill>
                  <a:schemeClr val="tx1"/>
                </a:solidFill>
              </a:rPr>
              <a:t>2017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9:00-3:30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1828800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601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03920" cy="5056315"/>
          </a:xfrm>
        </p:spPr>
        <p:txBody>
          <a:bodyPr>
            <a:normAutofit/>
          </a:bodyPr>
          <a:lstStyle/>
          <a:p>
            <a:pPr marL="477838" indent="0">
              <a:lnSpc>
                <a:spcPct val="150000"/>
              </a:lnSpc>
              <a:buNone/>
            </a:pPr>
            <a:r>
              <a:rPr lang="en-US" sz="3500" b="1" dirty="0"/>
              <a:t>Introductions</a:t>
            </a:r>
          </a:p>
          <a:p>
            <a:pPr marL="477838" indent="0">
              <a:lnSpc>
                <a:spcPct val="150000"/>
              </a:lnSpc>
              <a:buNone/>
            </a:pPr>
            <a:r>
              <a:rPr lang="en-US" sz="3500" b="1" dirty="0"/>
              <a:t>Group Agreements</a:t>
            </a:r>
          </a:p>
          <a:p>
            <a:pPr marL="477838" indent="0">
              <a:lnSpc>
                <a:spcPct val="150000"/>
              </a:lnSpc>
              <a:buNone/>
            </a:pPr>
            <a:r>
              <a:rPr lang="en-US" sz="3500" b="1" dirty="0"/>
              <a:t>Review Agenda </a:t>
            </a:r>
          </a:p>
          <a:p>
            <a:pPr marL="477838" indent="0">
              <a:lnSpc>
                <a:spcPct val="150000"/>
              </a:lnSpc>
              <a:buNone/>
            </a:pPr>
            <a:r>
              <a:rPr lang="en-US" sz="3500" b="1" dirty="0"/>
              <a:t>Agenda Additions</a:t>
            </a:r>
          </a:p>
          <a:p>
            <a:pPr marL="477838" indent="0">
              <a:lnSpc>
                <a:spcPct val="150000"/>
              </a:lnSpc>
              <a:buNone/>
            </a:pPr>
            <a:endParaRPr lang="en-US" sz="35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Welcome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18160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79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Action Items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81328"/>
            <a:ext cx="8229600" cy="492661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588" lvl="1" indent="0" defTabSz="914400">
              <a:buFont typeface="Verdana"/>
              <a:buNone/>
              <a:tabLst>
                <a:tab pos="976313" algn="l"/>
              </a:tabLst>
            </a:pPr>
            <a:r>
              <a:rPr lang="en-US" sz="1800" dirty="0"/>
              <a:t>Completed update: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1800" dirty="0"/>
              <a:t>By C.O.B. Tuesday, November 29, RTAs will let CalSWEC know if they can partner to produce overview webinars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1800" dirty="0"/>
              <a:t>CDOG will discuss version numbering concerns to develop protocol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1800" dirty="0"/>
              <a:t>CDOG will explore/develop trainer consult/feedback process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1800" dirty="0"/>
              <a:t>CalSWEC will send a document outlining dates that e-learning courses will be released and synch dates and curriculum packaging dates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1800" dirty="0"/>
              <a:t>CalSWEC will try to prioritize Foundation Block posting to meet sequence recommendations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1800" dirty="0"/>
              <a:t>CalSWEC and item writers will seek to review text plans with curriculum developers on a voluntary basis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1800" dirty="0"/>
              <a:t>Macro </a:t>
            </a:r>
            <a:r>
              <a:rPr lang="en-US" sz="1800" dirty="0" err="1"/>
              <a:t>eval</a:t>
            </a:r>
            <a:r>
              <a:rPr lang="en-US" sz="1800" dirty="0"/>
              <a:t> will further refine the 8 standard level 1 questions </a:t>
            </a:r>
          </a:p>
          <a:p>
            <a:pPr marL="1588" lvl="1" indent="0" defTabSz="914400">
              <a:buFont typeface="Verdana"/>
              <a:buNone/>
              <a:tabLst>
                <a:tab pos="976313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5937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/>
          </a:bodyPr>
          <a:lstStyle/>
          <a:p>
            <a:pPr marL="1588" lvl="1" indent="0">
              <a:buNone/>
              <a:tabLst>
                <a:tab pos="976313" algn="l"/>
              </a:tabLst>
            </a:pPr>
            <a:r>
              <a:rPr lang="en-US" sz="1800" dirty="0"/>
              <a:t>Need Status update: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1800" dirty="0"/>
              <a:t>TT will explore storyboards/transcripts for each on-line course to be available as a resource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1800" dirty="0"/>
              <a:t>RTAs will consult with trainers to decide if their info can be shared to a centralized trainer directory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1800" dirty="0"/>
              <a:t>Regions will share calendars to facilitate trainer peer observation to help with trainer prep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1800" dirty="0"/>
              <a:t>RTAs will encourage county participation in field activity pilots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1800" dirty="0"/>
              <a:t>CDSS will consider sequence concerns and develop clarified expectations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sz="1800" dirty="0"/>
              <a:t>CalSWEC will provide a </a:t>
            </a:r>
            <a:r>
              <a:rPr lang="en-US" sz="1800" dirty="0" err="1"/>
              <a:t>Qualtrics</a:t>
            </a:r>
            <a:r>
              <a:rPr lang="en-US" sz="1800" dirty="0"/>
              <a:t> links with the level 1 questions to the regions</a:t>
            </a:r>
          </a:p>
          <a:p>
            <a:pPr marL="1588" lvl="1" indent="0">
              <a:buNone/>
              <a:tabLst>
                <a:tab pos="976313" algn="l"/>
              </a:tabLst>
            </a:pP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Action Items</a:t>
            </a:r>
          </a:p>
        </p:txBody>
      </p:sp>
    </p:spTree>
    <p:extLst>
      <p:ext uri="{BB962C8B-B14F-4D97-AF65-F5344CB8AC3E}">
        <p14:creationId xmlns:p14="http://schemas.microsoft.com/office/powerpoint/2010/main" val="195937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endParaRPr lang="en-US" sz="3200" b="1" dirty="0"/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/>
              <a:t>Website Tutorial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/>
              <a:t>On-line Trainer Discussion Forum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/>
              <a:t>Revision Plan and Process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Common Core 3.0 update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216" y="5181600"/>
            <a:ext cx="1395413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6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175166"/>
            <a:ext cx="1500027" cy="176442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Implementation Updates from the regions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538" y="1417639"/>
            <a:ext cx="1646743" cy="14727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009" y="4871604"/>
            <a:ext cx="2127045" cy="12784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438" y="1898740"/>
            <a:ext cx="1563561" cy="1645240"/>
          </a:xfrm>
          <a:prstGeom prst="rect">
            <a:avLst/>
          </a:prstGeom>
        </p:spPr>
      </p:pic>
      <p:pic>
        <p:nvPicPr>
          <p:cNvPr id="1026" name="Picture 2" descr="C:\Users\Owner\Pictures\NT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37" y="3334900"/>
            <a:ext cx="3099166" cy="113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301" y="3543980"/>
            <a:ext cx="1447800" cy="144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53552" y="944031"/>
            <a:ext cx="3276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What do we need to prepare for        February 2017 Implementation?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828" y="5786806"/>
            <a:ext cx="1345565" cy="69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8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2011680"/>
            <a:ext cx="7772400" cy="4693920"/>
          </a:xfrm>
        </p:spPr>
        <p:txBody>
          <a:bodyPr>
            <a:noAutofit/>
          </a:bodyPr>
          <a:lstStyle/>
          <a:p>
            <a:r>
              <a:rPr lang="en-US" sz="4000" b="1" dirty="0"/>
              <a:t>Updates on work from the Tech Team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Online Learning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181600"/>
            <a:ext cx="1395413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70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r>
              <a:rPr lang="en-US" sz="4000" b="1" dirty="0"/>
              <a:t>Updates on work from the Field Committee</a:t>
            </a:r>
          </a:p>
          <a:p>
            <a:pPr marL="109728" indent="0">
              <a:buNone/>
            </a:pPr>
            <a:endParaRPr lang="en-US" sz="4000" b="1" dirty="0"/>
          </a:p>
          <a:p>
            <a:r>
              <a:rPr lang="en-US" sz="4000" b="1" dirty="0"/>
              <a:t>Development of Cultural Responsiveness field activity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Field Training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181600"/>
            <a:ext cx="1395413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2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7"/>
            <a:ext cx="8458200" cy="45384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4000" b="1" dirty="0"/>
              <a:t>SDM and CMI</a:t>
            </a:r>
            <a:endParaRPr lang="en-US" sz="3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Curricula</a:t>
            </a:r>
            <a:r>
              <a:rPr lang="en-US" dirty="0"/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181600"/>
            <a:ext cx="1395413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57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</TotalTime>
  <Words>309</Words>
  <Application>Microsoft Office PowerPoint</Application>
  <PresentationFormat>On-screen Show (4:3)</PresentationFormat>
  <Paragraphs>69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Common Core 3.0 Subcommittee Meeting</vt:lpstr>
      <vt:lpstr>Welcome </vt:lpstr>
      <vt:lpstr>Previous Meeting Action Items</vt:lpstr>
      <vt:lpstr>Previous Meeting Action Items</vt:lpstr>
      <vt:lpstr>Common Core 3.0 update</vt:lpstr>
      <vt:lpstr>Implementation Updates from the regions</vt:lpstr>
      <vt:lpstr>Online Learning</vt:lpstr>
      <vt:lpstr>Field Training</vt:lpstr>
      <vt:lpstr>Curricula </vt:lpstr>
      <vt:lpstr>Evaluation</vt:lpstr>
      <vt:lpstr>Closing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3.0 Subcommittee Meeting</dc:title>
  <dc:creator>Jennifer</dc:creator>
  <cp:lastModifiedBy>Jennifer</cp:lastModifiedBy>
  <cp:revision>91</cp:revision>
  <dcterms:created xsi:type="dcterms:W3CDTF">2006-08-16T00:00:00Z</dcterms:created>
  <dcterms:modified xsi:type="dcterms:W3CDTF">2017-02-03T19:18:51Z</dcterms:modified>
</cp:coreProperties>
</file>