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6"/>
  </p:notesMasterIdLst>
  <p:sldIdLst>
    <p:sldId id="256" r:id="rId3"/>
    <p:sldId id="280" r:id="rId4"/>
    <p:sldId id="257" r:id="rId5"/>
    <p:sldId id="276" r:id="rId6"/>
    <p:sldId id="284" r:id="rId7"/>
    <p:sldId id="263" r:id="rId8"/>
    <p:sldId id="314" r:id="rId9"/>
    <p:sldId id="296" r:id="rId10"/>
    <p:sldId id="282" r:id="rId11"/>
    <p:sldId id="323" r:id="rId12"/>
    <p:sldId id="336" r:id="rId13"/>
    <p:sldId id="335" r:id="rId14"/>
    <p:sldId id="337" r:id="rId15"/>
    <p:sldId id="331" r:id="rId16"/>
    <p:sldId id="338" r:id="rId17"/>
    <p:sldId id="339" r:id="rId18"/>
    <p:sldId id="330" r:id="rId19"/>
    <p:sldId id="328" r:id="rId20"/>
    <p:sldId id="333" r:id="rId21"/>
    <p:sldId id="332" r:id="rId22"/>
    <p:sldId id="329" r:id="rId23"/>
    <p:sldId id="341" r:id="rId24"/>
    <p:sldId id="340" r:id="rId25"/>
    <p:sldId id="344" r:id="rId26"/>
    <p:sldId id="345" r:id="rId27"/>
    <p:sldId id="346" r:id="rId28"/>
    <p:sldId id="347" r:id="rId29"/>
    <p:sldId id="348" r:id="rId30"/>
    <p:sldId id="349" r:id="rId31"/>
    <p:sldId id="350" r:id="rId32"/>
    <p:sldId id="342" r:id="rId33"/>
    <p:sldId id="297" r:id="rId34"/>
    <p:sldId id="281" r:id="rId35"/>
    <p:sldId id="320" r:id="rId36"/>
    <p:sldId id="312" r:id="rId37"/>
    <p:sldId id="308" r:id="rId38"/>
    <p:sldId id="311" r:id="rId39"/>
    <p:sldId id="313" r:id="rId40"/>
    <p:sldId id="315" r:id="rId41"/>
    <p:sldId id="321" r:id="rId42"/>
    <p:sldId id="322" r:id="rId43"/>
    <p:sldId id="279" r:id="rId44"/>
    <p:sldId id="272" r:id="rId45"/>
  </p:sldIdLst>
  <p:sldSz cx="9144000" cy="6858000" type="screen4x3"/>
  <p:notesSz cx="7077075" cy="9363075"/>
  <p:embeddedFontLst>
    <p:embeddedFont>
      <p:font typeface="Calibri Light" panose="020F0302020204030204" pitchFamily="34" charset="0"/>
      <p:regular r:id="rId47"/>
      <p:italic r:id="rId48"/>
    </p:embeddedFont>
    <p:embeddedFont>
      <p:font typeface="Calibri" panose="020F0502020204030204" pitchFamily="34" charset="0"/>
      <p:regular r:id="rId49"/>
      <p:bold r:id="rId50"/>
      <p:italic r:id="rId51"/>
      <p:boldItalic r:id="rId52"/>
    </p:embeddedFont>
    <p:embeddedFont>
      <p:font typeface="Arial Narrow" panose="020B0606020202030204" pitchFamily="34" charset="0"/>
      <p:regular r:id="rId53"/>
      <p:bold r:id="rId54"/>
      <p:italic r:id="rId55"/>
      <p:boldItalic r:id="rId56"/>
    </p:embeddedFont>
    <p:embeddedFont>
      <p:font typeface="ＭＳ Ｐゴシック" panose="020B0600070205080204" pitchFamily="34" charset="-128"/>
      <p:regular r:id="rId57"/>
    </p:embeddedFont>
    <p:embeddedFont>
      <p:font typeface="Comic Sans MS" panose="030F0702030302020204" pitchFamily="66" charset="0"/>
      <p:regular r:id="rId58"/>
      <p:bold r:id="rId59"/>
      <p:italic r:id="rId60"/>
      <p:boldItalic r:id="rId61"/>
    </p:embeddedFont>
    <p:embeddedFont>
      <p:font typeface="Tahoma" panose="020B0604030504040204" pitchFamily="34" charset="0"/>
      <p:regular r:id="rId62"/>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D00"/>
    <a:srgbClr val="CCCCFF"/>
    <a:srgbClr val="EE7700"/>
    <a:srgbClr val="00BFC3"/>
    <a:srgbClr val="FFE599"/>
    <a:srgbClr val="A8D08D"/>
    <a:srgbClr val="78C97B"/>
    <a:srgbClr val="000000"/>
    <a:srgbClr val="63C167"/>
    <a:srgbClr val="00A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259" autoAdjust="0"/>
  </p:normalViewPr>
  <p:slideViewPr>
    <p:cSldViewPr snapToGrid="0">
      <p:cViewPr varScale="1">
        <p:scale>
          <a:sx n="45" d="100"/>
          <a:sy n="45" d="100"/>
        </p:scale>
        <p:origin x="2106" y="3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6EE80-2B20-4B2E-B97F-F8734C53039E}" type="doc">
      <dgm:prSet loTypeId="urn:microsoft.com/office/officeart/2011/layout/HexagonRadial" loCatId="cycle" qsTypeId="urn:microsoft.com/office/officeart/2005/8/quickstyle/simple5" qsCatId="simple" csTypeId="urn:microsoft.com/office/officeart/2005/8/colors/accent1_4" csCatId="accent1" phldr="1"/>
      <dgm:spPr/>
      <dgm:t>
        <a:bodyPr/>
        <a:lstStyle/>
        <a:p>
          <a:endParaRPr lang="en-US"/>
        </a:p>
      </dgm:t>
    </dgm:pt>
    <dgm:pt modelId="{26D0BE36-7155-48D4-90F7-313382C622B5}">
      <dgm:prSet phldrT="[Text]" custT="1"/>
      <dgm:spPr/>
      <dgm:t>
        <a:bodyPr/>
        <a:lstStyle/>
        <a:p>
          <a:r>
            <a:rPr lang="en-US" sz="1600" b="1" dirty="0"/>
            <a:t>CPM Director’s Institute</a:t>
          </a:r>
        </a:p>
      </dgm:t>
    </dgm:pt>
    <dgm:pt modelId="{0270C52A-2FA7-4E49-BE22-8FB6D477A192}" type="parTrans" cxnId="{CBFFF45B-5907-48AE-BE2C-CE838578A8E6}">
      <dgm:prSet/>
      <dgm:spPr/>
      <dgm:t>
        <a:bodyPr/>
        <a:lstStyle/>
        <a:p>
          <a:endParaRPr lang="en-US" sz="1600"/>
        </a:p>
      </dgm:t>
    </dgm:pt>
    <dgm:pt modelId="{61BB8A4E-0D55-4325-9B6B-D940451FCB6C}" type="sibTrans" cxnId="{CBFFF45B-5907-48AE-BE2C-CE838578A8E6}">
      <dgm:prSet/>
      <dgm:spPr/>
      <dgm:t>
        <a:bodyPr/>
        <a:lstStyle/>
        <a:p>
          <a:endParaRPr lang="en-US" sz="1600"/>
        </a:p>
      </dgm:t>
    </dgm:pt>
    <dgm:pt modelId="{83966F97-DE55-4E3A-9AEB-2BAEBFE57ED7}">
      <dgm:prSet phldrT="[Text]" custT="1"/>
      <dgm:spPr/>
      <dgm:t>
        <a:bodyPr/>
        <a:lstStyle/>
        <a:p>
          <a:r>
            <a:rPr lang="en-US" sz="1600" b="1" dirty="0"/>
            <a:t>Sep 2017</a:t>
          </a:r>
        </a:p>
        <a:p>
          <a:r>
            <a:rPr lang="en-US" sz="1600" b="1" dirty="0"/>
            <a:t>Mapping Webinar </a:t>
          </a:r>
        </a:p>
      </dgm:t>
    </dgm:pt>
    <dgm:pt modelId="{13C9CE97-5EF8-4868-AE29-918588025CC2}" type="parTrans" cxnId="{2FBC17C1-F31F-4F25-904A-720FDCF39AE4}">
      <dgm:prSet/>
      <dgm:spPr/>
      <dgm:t>
        <a:bodyPr/>
        <a:lstStyle/>
        <a:p>
          <a:endParaRPr lang="en-US" sz="1600"/>
        </a:p>
      </dgm:t>
    </dgm:pt>
    <dgm:pt modelId="{B0275908-8FDA-4294-AA3C-B8551A5878A7}" type="sibTrans" cxnId="{2FBC17C1-F31F-4F25-904A-720FDCF39AE4}">
      <dgm:prSet/>
      <dgm:spPr/>
      <dgm:t>
        <a:bodyPr/>
        <a:lstStyle/>
        <a:p>
          <a:endParaRPr lang="en-US" sz="1600"/>
        </a:p>
      </dgm:t>
    </dgm:pt>
    <dgm:pt modelId="{BDE91F4C-EC83-4CDF-8C04-1EEF89B2E90A}">
      <dgm:prSet phldrT="[Text]" custT="1"/>
      <dgm:spPr/>
      <dgm:t>
        <a:bodyPr/>
        <a:lstStyle/>
        <a:p>
          <a:r>
            <a:rPr lang="en-US" sz="1600" b="1" dirty="0"/>
            <a:t>Nov 2018</a:t>
          </a:r>
        </a:p>
        <a:p>
          <a:r>
            <a:rPr lang="en-US" sz="1600" b="1" dirty="0"/>
            <a:t>Snapshot Webinar</a:t>
          </a:r>
        </a:p>
      </dgm:t>
    </dgm:pt>
    <dgm:pt modelId="{F78621C2-61CD-4D83-B859-F01FAD2E2571}" type="parTrans" cxnId="{6104F25D-7FF7-40C1-B84F-9AB742B6ADA3}">
      <dgm:prSet/>
      <dgm:spPr/>
      <dgm:t>
        <a:bodyPr/>
        <a:lstStyle/>
        <a:p>
          <a:endParaRPr lang="en-US" sz="1600"/>
        </a:p>
      </dgm:t>
    </dgm:pt>
    <dgm:pt modelId="{C4234850-4F7C-4C03-9697-5E0BC8A8288F}" type="sibTrans" cxnId="{6104F25D-7FF7-40C1-B84F-9AB742B6ADA3}">
      <dgm:prSet/>
      <dgm:spPr/>
      <dgm:t>
        <a:bodyPr/>
        <a:lstStyle/>
        <a:p>
          <a:endParaRPr lang="en-US" sz="1600"/>
        </a:p>
      </dgm:t>
    </dgm:pt>
    <dgm:pt modelId="{105DBE29-09D0-456D-9C98-EC7BD8B4ED21}">
      <dgm:prSet phldrT="[Text]" custT="1"/>
      <dgm:spPr>
        <a:gradFill flip="none" rotWithShape="0">
          <a:gsLst>
            <a:gs pos="0">
              <a:srgbClr val="E67300"/>
            </a:gs>
            <a:gs pos="100000">
              <a:schemeClr val="accent1">
                <a:shade val="50000"/>
                <a:hueOff val="-556832"/>
                <a:satOff val="351"/>
                <a:lumOff val="32141"/>
                <a:alphaOff val="0"/>
                <a:tint val="50000"/>
                <a:shade val="100000"/>
                <a:satMod val="350000"/>
              </a:schemeClr>
            </a:gs>
          </a:gsLst>
          <a:lin ang="13500000" scaled="1"/>
          <a:tileRect/>
        </a:gradFill>
      </dgm:spPr>
      <dgm:t>
        <a:bodyPr/>
        <a:lstStyle/>
        <a:p>
          <a:r>
            <a:rPr lang="en-US" sz="1600" b="1" dirty="0"/>
            <a:t>Jan 2018</a:t>
          </a:r>
        </a:p>
        <a:p>
          <a:r>
            <a:rPr lang="en-US" sz="1600" b="1" dirty="0"/>
            <a:t>Messaging Webinar</a:t>
          </a:r>
        </a:p>
      </dgm:t>
    </dgm:pt>
    <dgm:pt modelId="{0ED2CD1D-30B7-4E2D-A3F9-F1AF245C6D3A}" type="parTrans" cxnId="{CB08605F-E2A9-4C5A-A6FC-E06BD5F85217}">
      <dgm:prSet/>
      <dgm:spPr/>
      <dgm:t>
        <a:bodyPr/>
        <a:lstStyle/>
        <a:p>
          <a:endParaRPr lang="en-US" sz="1600"/>
        </a:p>
      </dgm:t>
    </dgm:pt>
    <dgm:pt modelId="{6A6273E1-0BEA-40D8-AEA4-D345757F43CA}" type="sibTrans" cxnId="{CB08605F-E2A9-4C5A-A6FC-E06BD5F85217}">
      <dgm:prSet/>
      <dgm:spPr/>
      <dgm:t>
        <a:bodyPr/>
        <a:lstStyle/>
        <a:p>
          <a:endParaRPr lang="en-US" sz="1600"/>
        </a:p>
      </dgm:t>
    </dgm:pt>
    <dgm:pt modelId="{C458F850-A7EC-4C2D-8DAF-CB102C2D9362}">
      <dgm:prSet phldrT="[Text]" custT="1"/>
      <dgm:spPr/>
      <dgm:t>
        <a:bodyPr/>
        <a:lstStyle/>
        <a:p>
          <a:r>
            <a:rPr lang="en-US" sz="1600" b="1" i="0" dirty="0"/>
            <a:t>Apr 2018  Logic Modeling Webinar </a:t>
          </a:r>
        </a:p>
      </dgm:t>
    </dgm:pt>
    <dgm:pt modelId="{E1212A21-157D-412D-BA76-5E6C20C8F11D}" type="sibTrans" cxnId="{495D057B-856E-4C27-97EC-8591A98E1743}">
      <dgm:prSet/>
      <dgm:spPr/>
      <dgm:t>
        <a:bodyPr/>
        <a:lstStyle/>
        <a:p>
          <a:endParaRPr lang="en-US" sz="1600"/>
        </a:p>
      </dgm:t>
    </dgm:pt>
    <dgm:pt modelId="{D2FE10C2-45ED-44D2-8AE8-1991C294DD95}" type="parTrans" cxnId="{495D057B-856E-4C27-97EC-8591A98E1743}">
      <dgm:prSet/>
      <dgm:spPr/>
      <dgm:t>
        <a:bodyPr/>
        <a:lstStyle/>
        <a:p>
          <a:endParaRPr lang="en-US" sz="1600"/>
        </a:p>
      </dgm:t>
    </dgm:pt>
    <dgm:pt modelId="{04835DCB-D153-4CDE-BA44-9472D98AC629}">
      <dgm:prSet phldrT="[Text]" custT="1"/>
      <dgm:spPr/>
      <dgm:t>
        <a:bodyPr/>
        <a:lstStyle/>
        <a:p>
          <a:r>
            <a:rPr lang="en-US" sz="1600" b="1" i="0" dirty="0"/>
            <a:t>Mar 2018 </a:t>
          </a:r>
        </a:p>
        <a:p>
          <a:r>
            <a:rPr lang="en-US" sz="1600" b="1" i="0" dirty="0"/>
            <a:t>Org Read Building Webinar</a:t>
          </a:r>
        </a:p>
      </dgm:t>
    </dgm:pt>
    <dgm:pt modelId="{6F120E15-862F-4A78-93B5-3720335DAB53}" type="sibTrans" cxnId="{37C8CC07-1E85-4BF5-AFD7-1459D2C4EE0D}">
      <dgm:prSet/>
      <dgm:spPr/>
      <dgm:t>
        <a:bodyPr/>
        <a:lstStyle/>
        <a:p>
          <a:endParaRPr lang="en-US" sz="1600"/>
        </a:p>
      </dgm:t>
    </dgm:pt>
    <dgm:pt modelId="{83CC7A04-5322-4D69-963D-14E8B3AE06B9}" type="parTrans" cxnId="{37C8CC07-1E85-4BF5-AFD7-1459D2C4EE0D}">
      <dgm:prSet/>
      <dgm:spPr/>
      <dgm:t>
        <a:bodyPr/>
        <a:lstStyle/>
        <a:p>
          <a:endParaRPr lang="en-US" sz="1600"/>
        </a:p>
      </dgm:t>
    </dgm:pt>
    <dgm:pt modelId="{B4614E6B-3EDD-44F6-AF6D-B068C882DB9A}">
      <dgm:prSet phldrT="[Text]" custT="1"/>
      <dgm:spPr>
        <a:gradFill flip="none" rotWithShape="1">
          <a:gsLst>
            <a:gs pos="0">
              <a:srgbClr val="FF9225">
                <a:shade val="30000"/>
                <a:satMod val="115000"/>
              </a:srgbClr>
            </a:gs>
            <a:gs pos="50000">
              <a:srgbClr val="FF9225">
                <a:shade val="67500"/>
                <a:satMod val="115000"/>
              </a:srgbClr>
            </a:gs>
            <a:gs pos="100000">
              <a:srgbClr val="FF9225">
                <a:shade val="100000"/>
                <a:satMod val="115000"/>
              </a:srgbClr>
            </a:gs>
          </a:gsLst>
          <a:path path="circle">
            <a:fillToRect t="100000" r="100000"/>
          </a:path>
          <a:tileRect l="-100000" b="-100000"/>
        </a:gradFill>
        <a:scene3d>
          <a:camera prst="orthographicFront">
            <a:rot lat="0" lon="0" rev="0"/>
          </a:camera>
          <a:lightRig rig="threePt" dir="t">
            <a:rot lat="0" lon="0" rev="1200000"/>
          </a:lightRig>
        </a:scene3d>
        <a:sp3d>
          <a:bevelT w="63500" h="25400" prst="riblet"/>
        </a:sp3d>
      </dgm:spPr>
      <dgm:t>
        <a:bodyPr/>
        <a:lstStyle/>
        <a:p>
          <a:r>
            <a:rPr lang="en-US" sz="1600" b="1" i="0" dirty="0"/>
            <a:t>Feb 2018</a:t>
          </a:r>
        </a:p>
        <a:p>
          <a:r>
            <a:rPr lang="en-US" sz="1600" b="1" i="0" dirty="0" err="1"/>
            <a:t>Impl</a:t>
          </a:r>
          <a:r>
            <a:rPr lang="en-US" sz="1600" b="1" i="0" dirty="0"/>
            <a:t> Planning Webinar</a:t>
          </a:r>
        </a:p>
      </dgm:t>
    </dgm:pt>
    <dgm:pt modelId="{57E213EB-4393-467B-B338-2EA64B145325}" type="sibTrans" cxnId="{A8E36B10-E330-477E-A468-7A3D4D47DD71}">
      <dgm:prSet/>
      <dgm:spPr/>
      <dgm:t>
        <a:bodyPr/>
        <a:lstStyle/>
        <a:p>
          <a:endParaRPr lang="en-US" sz="1600"/>
        </a:p>
      </dgm:t>
    </dgm:pt>
    <dgm:pt modelId="{954EDDA2-C688-41C3-BD39-75D5C92DE16A}" type="parTrans" cxnId="{A8E36B10-E330-477E-A468-7A3D4D47DD71}">
      <dgm:prSet/>
      <dgm:spPr/>
      <dgm:t>
        <a:bodyPr/>
        <a:lstStyle/>
        <a:p>
          <a:endParaRPr lang="en-US" sz="1600"/>
        </a:p>
      </dgm:t>
    </dgm:pt>
    <dgm:pt modelId="{E16BBAA0-8BD2-4FEB-9576-B7E2CEFD59E1}" type="pres">
      <dgm:prSet presAssocID="{1866EE80-2B20-4B2E-B97F-F8734C53039E}" presName="Name0" presStyleCnt="0">
        <dgm:presLayoutVars>
          <dgm:chMax val="1"/>
          <dgm:chPref val="1"/>
          <dgm:dir/>
          <dgm:animOne val="branch"/>
          <dgm:animLvl val="lvl"/>
        </dgm:presLayoutVars>
      </dgm:prSet>
      <dgm:spPr/>
    </dgm:pt>
    <dgm:pt modelId="{BB545B5B-F4F2-4553-B155-36CB2BE65AC3}" type="pres">
      <dgm:prSet presAssocID="{26D0BE36-7155-48D4-90F7-313382C622B5}" presName="Parent" presStyleLbl="node0" presStyleIdx="0" presStyleCnt="1">
        <dgm:presLayoutVars>
          <dgm:chMax val="6"/>
          <dgm:chPref val="6"/>
        </dgm:presLayoutVars>
      </dgm:prSet>
      <dgm:spPr/>
    </dgm:pt>
    <dgm:pt modelId="{F72A685D-7D1F-4ADC-8AE2-090A692CF94F}" type="pres">
      <dgm:prSet presAssocID="{83966F97-DE55-4E3A-9AEB-2BAEBFE57ED7}" presName="Accent1" presStyleCnt="0"/>
      <dgm:spPr/>
    </dgm:pt>
    <dgm:pt modelId="{734701BA-0B38-4A3F-9FF1-D240114C7042}" type="pres">
      <dgm:prSet presAssocID="{83966F97-DE55-4E3A-9AEB-2BAEBFE57ED7}" presName="Accent" presStyleLbl="bgShp" presStyleIdx="0" presStyleCnt="6"/>
      <dgm:spPr/>
    </dgm:pt>
    <dgm:pt modelId="{E0D2F719-A637-4B63-A140-740A09191FA8}" type="pres">
      <dgm:prSet presAssocID="{83966F97-DE55-4E3A-9AEB-2BAEBFE57ED7}" presName="Child1" presStyleLbl="node1" presStyleIdx="0" presStyleCnt="6" custScaleX="107409">
        <dgm:presLayoutVars>
          <dgm:chMax val="0"/>
          <dgm:chPref val="0"/>
          <dgm:bulletEnabled val="1"/>
        </dgm:presLayoutVars>
      </dgm:prSet>
      <dgm:spPr/>
    </dgm:pt>
    <dgm:pt modelId="{6773537A-4997-4F5B-A068-AF485EBB4FA4}" type="pres">
      <dgm:prSet presAssocID="{BDE91F4C-EC83-4CDF-8C04-1EEF89B2E90A}" presName="Accent2" presStyleCnt="0"/>
      <dgm:spPr/>
    </dgm:pt>
    <dgm:pt modelId="{50C70BDF-D1EA-4D2B-89FB-FF9EBCDFC680}" type="pres">
      <dgm:prSet presAssocID="{BDE91F4C-EC83-4CDF-8C04-1EEF89B2E90A}" presName="Accent" presStyleLbl="bgShp" presStyleIdx="1" presStyleCnt="6"/>
      <dgm:spPr/>
    </dgm:pt>
    <dgm:pt modelId="{66D85196-523D-484B-AE59-E5E9AD94B1A2}" type="pres">
      <dgm:prSet presAssocID="{BDE91F4C-EC83-4CDF-8C04-1EEF89B2E90A}" presName="Child2" presStyleLbl="node1" presStyleIdx="1" presStyleCnt="6" custScaleX="105670">
        <dgm:presLayoutVars>
          <dgm:chMax val="0"/>
          <dgm:chPref val="0"/>
          <dgm:bulletEnabled val="1"/>
        </dgm:presLayoutVars>
      </dgm:prSet>
      <dgm:spPr/>
    </dgm:pt>
    <dgm:pt modelId="{56882091-9D4D-468D-BC85-056AFEB6F041}" type="pres">
      <dgm:prSet presAssocID="{105DBE29-09D0-456D-9C98-EC7BD8B4ED21}" presName="Accent3" presStyleCnt="0"/>
      <dgm:spPr/>
    </dgm:pt>
    <dgm:pt modelId="{4C24EB90-14F1-4A13-8A14-2B21E7A06A9B}" type="pres">
      <dgm:prSet presAssocID="{105DBE29-09D0-456D-9C98-EC7BD8B4ED21}" presName="Accent" presStyleLbl="bgShp" presStyleIdx="2" presStyleCnt="6"/>
      <dgm:spPr/>
    </dgm:pt>
    <dgm:pt modelId="{9B4E36FF-C316-4A77-B7F9-DD71B7438D86}" type="pres">
      <dgm:prSet presAssocID="{105DBE29-09D0-456D-9C98-EC7BD8B4ED21}" presName="Child3" presStyleLbl="node1" presStyleIdx="2" presStyleCnt="6" custScaleX="108505">
        <dgm:presLayoutVars>
          <dgm:chMax val="0"/>
          <dgm:chPref val="0"/>
          <dgm:bulletEnabled val="1"/>
        </dgm:presLayoutVars>
      </dgm:prSet>
      <dgm:spPr/>
    </dgm:pt>
    <dgm:pt modelId="{A0661D52-F1C2-4C5A-A0D5-3644FFF34114}" type="pres">
      <dgm:prSet presAssocID="{B4614E6B-3EDD-44F6-AF6D-B068C882DB9A}" presName="Accent4" presStyleCnt="0"/>
      <dgm:spPr/>
    </dgm:pt>
    <dgm:pt modelId="{1603D946-219E-49EC-B095-91CC4A28ED39}" type="pres">
      <dgm:prSet presAssocID="{B4614E6B-3EDD-44F6-AF6D-B068C882DB9A}" presName="Accent" presStyleLbl="bgShp" presStyleIdx="3" presStyleCnt="6"/>
      <dgm:spPr/>
    </dgm:pt>
    <dgm:pt modelId="{60B61ACA-8F69-45FB-B15B-F6B049A845C5}" type="pres">
      <dgm:prSet presAssocID="{B4614E6B-3EDD-44F6-AF6D-B068C882DB9A}" presName="Child4" presStyleLbl="node1" presStyleIdx="3" presStyleCnt="6">
        <dgm:presLayoutVars>
          <dgm:chMax val="0"/>
          <dgm:chPref val="0"/>
          <dgm:bulletEnabled val="1"/>
        </dgm:presLayoutVars>
      </dgm:prSet>
      <dgm:spPr/>
    </dgm:pt>
    <dgm:pt modelId="{AB90B7AB-539B-4049-89AE-A419202E5E80}" type="pres">
      <dgm:prSet presAssocID="{04835DCB-D153-4CDE-BA44-9472D98AC629}" presName="Accent5" presStyleCnt="0"/>
      <dgm:spPr/>
    </dgm:pt>
    <dgm:pt modelId="{74BE281D-0202-42D2-81B8-86A4317E5017}" type="pres">
      <dgm:prSet presAssocID="{04835DCB-D153-4CDE-BA44-9472D98AC629}" presName="Accent" presStyleLbl="bgShp" presStyleIdx="4" presStyleCnt="6"/>
      <dgm:spPr/>
    </dgm:pt>
    <dgm:pt modelId="{BAB38A5D-EFC7-480F-B47D-DB55998573FD}" type="pres">
      <dgm:prSet presAssocID="{04835DCB-D153-4CDE-BA44-9472D98AC629}" presName="Child5" presStyleLbl="node1" presStyleIdx="4" presStyleCnt="6">
        <dgm:presLayoutVars>
          <dgm:chMax val="0"/>
          <dgm:chPref val="0"/>
          <dgm:bulletEnabled val="1"/>
        </dgm:presLayoutVars>
      </dgm:prSet>
      <dgm:spPr/>
    </dgm:pt>
    <dgm:pt modelId="{B800831B-1181-430D-B643-863042A397AE}" type="pres">
      <dgm:prSet presAssocID="{C458F850-A7EC-4C2D-8DAF-CB102C2D9362}" presName="Accent6" presStyleCnt="0"/>
      <dgm:spPr/>
    </dgm:pt>
    <dgm:pt modelId="{0C70D551-C6E1-4537-AC91-3289278FF235}" type="pres">
      <dgm:prSet presAssocID="{C458F850-A7EC-4C2D-8DAF-CB102C2D9362}" presName="Accent" presStyleLbl="bgShp" presStyleIdx="5" presStyleCnt="6"/>
      <dgm:spPr/>
    </dgm:pt>
    <dgm:pt modelId="{459371CC-EE70-4888-A7AA-001B24ECB837}" type="pres">
      <dgm:prSet presAssocID="{C458F850-A7EC-4C2D-8DAF-CB102C2D9362}" presName="Child6" presStyleLbl="node1" presStyleIdx="5" presStyleCnt="6">
        <dgm:presLayoutVars>
          <dgm:chMax val="0"/>
          <dgm:chPref val="0"/>
          <dgm:bulletEnabled val="1"/>
        </dgm:presLayoutVars>
      </dgm:prSet>
      <dgm:spPr/>
    </dgm:pt>
  </dgm:ptLst>
  <dgm:cxnLst>
    <dgm:cxn modelId="{37C8CC07-1E85-4BF5-AFD7-1459D2C4EE0D}" srcId="{26D0BE36-7155-48D4-90F7-313382C622B5}" destId="{04835DCB-D153-4CDE-BA44-9472D98AC629}" srcOrd="4" destOrd="0" parTransId="{83CC7A04-5322-4D69-963D-14E8B3AE06B9}" sibTransId="{6F120E15-862F-4A78-93B5-3720335DAB53}"/>
    <dgm:cxn modelId="{AF012308-E0EE-40E4-B474-C6299882344F}" type="presOf" srcId="{26D0BE36-7155-48D4-90F7-313382C622B5}" destId="{BB545B5B-F4F2-4553-B155-36CB2BE65AC3}" srcOrd="0" destOrd="0" presId="urn:microsoft.com/office/officeart/2011/layout/HexagonRadial"/>
    <dgm:cxn modelId="{A8E36B10-E330-477E-A468-7A3D4D47DD71}" srcId="{26D0BE36-7155-48D4-90F7-313382C622B5}" destId="{B4614E6B-3EDD-44F6-AF6D-B068C882DB9A}" srcOrd="3" destOrd="0" parTransId="{954EDDA2-C688-41C3-BD39-75D5C92DE16A}" sibTransId="{57E213EB-4393-467B-B338-2EA64B145325}"/>
    <dgm:cxn modelId="{8FD35C1A-BB5A-4ABA-8B56-3BA5C832B184}" type="presOf" srcId="{105DBE29-09D0-456D-9C98-EC7BD8B4ED21}" destId="{9B4E36FF-C316-4A77-B7F9-DD71B7438D86}" srcOrd="0" destOrd="0" presId="urn:microsoft.com/office/officeart/2011/layout/HexagonRadial"/>
    <dgm:cxn modelId="{5B0E611A-0D71-4D52-BED1-3D385F6C5E5A}" type="presOf" srcId="{83966F97-DE55-4E3A-9AEB-2BAEBFE57ED7}" destId="{E0D2F719-A637-4B63-A140-740A09191FA8}" srcOrd="0" destOrd="0" presId="urn:microsoft.com/office/officeart/2011/layout/HexagonRadial"/>
    <dgm:cxn modelId="{CBFFF45B-5907-48AE-BE2C-CE838578A8E6}" srcId="{1866EE80-2B20-4B2E-B97F-F8734C53039E}" destId="{26D0BE36-7155-48D4-90F7-313382C622B5}" srcOrd="0" destOrd="0" parTransId="{0270C52A-2FA7-4E49-BE22-8FB6D477A192}" sibTransId="{61BB8A4E-0D55-4325-9B6B-D940451FCB6C}"/>
    <dgm:cxn modelId="{6104F25D-7FF7-40C1-B84F-9AB742B6ADA3}" srcId="{26D0BE36-7155-48D4-90F7-313382C622B5}" destId="{BDE91F4C-EC83-4CDF-8C04-1EEF89B2E90A}" srcOrd="1" destOrd="0" parTransId="{F78621C2-61CD-4D83-B859-F01FAD2E2571}" sibTransId="{C4234850-4F7C-4C03-9697-5E0BC8A8288F}"/>
    <dgm:cxn modelId="{CB08605F-E2A9-4C5A-A6FC-E06BD5F85217}" srcId="{26D0BE36-7155-48D4-90F7-313382C622B5}" destId="{105DBE29-09D0-456D-9C98-EC7BD8B4ED21}" srcOrd="2" destOrd="0" parTransId="{0ED2CD1D-30B7-4E2D-A3F9-F1AF245C6D3A}" sibTransId="{6A6273E1-0BEA-40D8-AEA4-D345757F43CA}"/>
    <dgm:cxn modelId="{495D057B-856E-4C27-97EC-8591A98E1743}" srcId="{26D0BE36-7155-48D4-90F7-313382C622B5}" destId="{C458F850-A7EC-4C2D-8DAF-CB102C2D9362}" srcOrd="5" destOrd="0" parTransId="{D2FE10C2-45ED-44D2-8AE8-1991C294DD95}" sibTransId="{E1212A21-157D-412D-BA76-5E6C20C8F11D}"/>
    <dgm:cxn modelId="{F6909E8B-DE59-476D-B734-D996A0184D67}" type="presOf" srcId="{B4614E6B-3EDD-44F6-AF6D-B068C882DB9A}" destId="{60B61ACA-8F69-45FB-B15B-F6B049A845C5}" srcOrd="0" destOrd="0" presId="urn:microsoft.com/office/officeart/2011/layout/HexagonRadial"/>
    <dgm:cxn modelId="{564D3193-DFFE-4EA3-A48B-7D4F4069462D}" type="presOf" srcId="{C458F850-A7EC-4C2D-8DAF-CB102C2D9362}" destId="{459371CC-EE70-4888-A7AA-001B24ECB837}" srcOrd="0" destOrd="0" presId="urn:microsoft.com/office/officeart/2011/layout/HexagonRadial"/>
    <dgm:cxn modelId="{4631E79C-A564-442C-974B-F89F07E41B27}" type="presOf" srcId="{04835DCB-D153-4CDE-BA44-9472D98AC629}" destId="{BAB38A5D-EFC7-480F-B47D-DB55998573FD}" srcOrd="0" destOrd="0" presId="urn:microsoft.com/office/officeart/2011/layout/HexagonRadial"/>
    <dgm:cxn modelId="{6E46CDBA-68C9-40BB-A3B7-A266E3280A49}" type="presOf" srcId="{1866EE80-2B20-4B2E-B97F-F8734C53039E}" destId="{E16BBAA0-8BD2-4FEB-9576-B7E2CEFD59E1}" srcOrd="0" destOrd="0" presId="urn:microsoft.com/office/officeart/2011/layout/HexagonRadial"/>
    <dgm:cxn modelId="{2FBC17C1-F31F-4F25-904A-720FDCF39AE4}" srcId="{26D0BE36-7155-48D4-90F7-313382C622B5}" destId="{83966F97-DE55-4E3A-9AEB-2BAEBFE57ED7}" srcOrd="0" destOrd="0" parTransId="{13C9CE97-5EF8-4868-AE29-918588025CC2}" sibTransId="{B0275908-8FDA-4294-AA3C-B8551A5878A7}"/>
    <dgm:cxn modelId="{94E945F3-588B-4C9D-852B-65E3A56AC6EE}" type="presOf" srcId="{BDE91F4C-EC83-4CDF-8C04-1EEF89B2E90A}" destId="{66D85196-523D-484B-AE59-E5E9AD94B1A2}" srcOrd="0" destOrd="0" presId="urn:microsoft.com/office/officeart/2011/layout/HexagonRadial"/>
    <dgm:cxn modelId="{7ED26745-8AEA-424C-B7E8-51008F495F56}" type="presParOf" srcId="{E16BBAA0-8BD2-4FEB-9576-B7E2CEFD59E1}" destId="{BB545B5B-F4F2-4553-B155-36CB2BE65AC3}" srcOrd="0" destOrd="0" presId="urn:microsoft.com/office/officeart/2011/layout/HexagonRadial"/>
    <dgm:cxn modelId="{CD62C89D-1B0C-451C-BED3-E512DEF44D58}" type="presParOf" srcId="{E16BBAA0-8BD2-4FEB-9576-B7E2CEFD59E1}" destId="{F72A685D-7D1F-4ADC-8AE2-090A692CF94F}" srcOrd="1" destOrd="0" presId="urn:microsoft.com/office/officeart/2011/layout/HexagonRadial"/>
    <dgm:cxn modelId="{DAEF0BCF-0D53-41E5-8C36-7AF9F0212F7D}" type="presParOf" srcId="{F72A685D-7D1F-4ADC-8AE2-090A692CF94F}" destId="{734701BA-0B38-4A3F-9FF1-D240114C7042}" srcOrd="0" destOrd="0" presId="urn:microsoft.com/office/officeart/2011/layout/HexagonRadial"/>
    <dgm:cxn modelId="{46828F1D-C936-4CCD-8D99-794D3AB35ABD}" type="presParOf" srcId="{E16BBAA0-8BD2-4FEB-9576-B7E2CEFD59E1}" destId="{E0D2F719-A637-4B63-A140-740A09191FA8}" srcOrd="2" destOrd="0" presId="urn:microsoft.com/office/officeart/2011/layout/HexagonRadial"/>
    <dgm:cxn modelId="{BB94A19A-4F31-46A7-A075-0C4D1FFCCEE7}" type="presParOf" srcId="{E16BBAA0-8BD2-4FEB-9576-B7E2CEFD59E1}" destId="{6773537A-4997-4F5B-A068-AF485EBB4FA4}" srcOrd="3" destOrd="0" presId="urn:microsoft.com/office/officeart/2011/layout/HexagonRadial"/>
    <dgm:cxn modelId="{31433023-C3BA-4532-9440-C93C72708BEF}" type="presParOf" srcId="{6773537A-4997-4F5B-A068-AF485EBB4FA4}" destId="{50C70BDF-D1EA-4D2B-89FB-FF9EBCDFC680}" srcOrd="0" destOrd="0" presId="urn:microsoft.com/office/officeart/2011/layout/HexagonRadial"/>
    <dgm:cxn modelId="{222D5BB9-1901-4AE5-83FA-5E8A84DB4E44}" type="presParOf" srcId="{E16BBAA0-8BD2-4FEB-9576-B7E2CEFD59E1}" destId="{66D85196-523D-484B-AE59-E5E9AD94B1A2}" srcOrd="4" destOrd="0" presId="urn:microsoft.com/office/officeart/2011/layout/HexagonRadial"/>
    <dgm:cxn modelId="{383EB22A-6B65-4F6C-B924-0D39455145B5}" type="presParOf" srcId="{E16BBAA0-8BD2-4FEB-9576-B7E2CEFD59E1}" destId="{56882091-9D4D-468D-BC85-056AFEB6F041}" srcOrd="5" destOrd="0" presId="urn:microsoft.com/office/officeart/2011/layout/HexagonRadial"/>
    <dgm:cxn modelId="{7D7A12FE-D5B2-4252-A3F6-D61532A6321E}" type="presParOf" srcId="{56882091-9D4D-468D-BC85-056AFEB6F041}" destId="{4C24EB90-14F1-4A13-8A14-2B21E7A06A9B}" srcOrd="0" destOrd="0" presId="urn:microsoft.com/office/officeart/2011/layout/HexagonRadial"/>
    <dgm:cxn modelId="{8526A238-9B2F-49E0-BC3F-9EB488D8F9BA}" type="presParOf" srcId="{E16BBAA0-8BD2-4FEB-9576-B7E2CEFD59E1}" destId="{9B4E36FF-C316-4A77-B7F9-DD71B7438D86}" srcOrd="6" destOrd="0" presId="urn:microsoft.com/office/officeart/2011/layout/HexagonRadial"/>
    <dgm:cxn modelId="{6ADB6E80-DCAE-48FB-8DBD-95043C12DB5F}" type="presParOf" srcId="{E16BBAA0-8BD2-4FEB-9576-B7E2CEFD59E1}" destId="{A0661D52-F1C2-4C5A-A0D5-3644FFF34114}" srcOrd="7" destOrd="0" presId="urn:microsoft.com/office/officeart/2011/layout/HexagonRadial"/>
    <dgm:cxn modelId="{80C106FF-A912-4006-A07B-364E1B752047}" type="presParOf" srcId="{A0661D52-F1C2-4C5A-A0D5-3644FFF34114}" destId="{1603D946-219E-49EC-B095-91CC4A28ED39}" srcOrd="0" destOrd="0" presId="urn:microsoft.com/office/officeart/2011/layout/HexagonRadial"/>
    <dgm:cxn modelId="{EDA26882-8D89-4B7C-8DEF-16CCDF4026C5}" type="presParOf" srcId="{E16BBAA0-8BD2-4FEB-9576-B7E2CEFD59E1}" destId="{60B61ACA-8F69-45FB-B15B-F6B049A845C5}" srcOrd="8" destOrd="0" presId="urn:microsoft.com/office/officeart/2011/layout/HexagonRadial"/>
    <dgm:cxn modelId="{C1C88891-C321-494E-88B5-2887058D4447}" type="presParOf" srcId="{E16BBAA0-8BD2-4FEB-9576-B7E2CEFD59E1}" destId="{AB90B7AB-539B-4049-89AE-A419202E5E80}" srcOrd="9" destOrd="0" presId="urn:microsoft.com/office/officeart/2011/layout/HexagonRadial"/>
    <dgm:cxn modelId="{414495F0-BACE-4477-8AAD-B570EC702524}" type="presParOf" srcId="{AB90B7AB-539B-4049-89AE-A419202E5E80}" destId="{74BE281D-0202-42D2-81B8-86A4317E5017}" srcOrd="0" destOrd="0" presId="urn:microsoft.com/office/officeart/2011/layout/HexagonRadial"/>
    <dgm:cxn modelId="{827010F8-4497-4867-9EAD-E0110D4D47E2}" type="presParOf" srcId="{E16BBAA0-8BD2-4FEB-9576-B7E2CEFD59E1}" destId="{BAB38A5D-EFC7-480F-B47D-DB55998573FD}" srcOrd="10" destOrd="0" presId="urn:microsoft.com/office/officeart/2011/layout/HexagonRadial"/>
    <dgm:cxn modelId="{C0DB281D-A668-432E-8557-B13EE252A49F}" type="presParOf" srcId="{E16BBAA0-8BD2-4FEB-9576-B7E2CEFD59E1}" destId="{B800831B-1181-430D-B643-863042A397AE}" srcOrd="11" destOrd="0" presId="urn:microsoft.com/office/officeart/2011/layout/HexagonRadial"/>
    <dgm:cxn modelId="{73E3CA0C-1389-4908-A25E-1F5D41495BB5}" type="presParOf" srcId="{B800831B-1181-430D-B643-863042A397AE}" destId="{0C70D551-C6E1-4537-AC91-3289278FF235}" srcOrd="0" destOrd="0" presId="urn:microsoft.com/office/officeart/2011/layout/HexagonRadial"/>
    <dgm:cxn modelId="{4B156FB0-7B20-4E92-AFE6-B9D23D41EC96}" type="presParOf" srcId="{E16BBAA0-8BD2-4FEB-9576-B7E2CEFD59E1}" destId="{459371CC-EE70-4888-A7AA-001B24ECB83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B3BBE4B-60D8-4509-A5C4-0D71CFFE269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868B8D3-DB92-49C4-8406-D6D58925F5D0}">
      <dgm:prSet phldrT="[Text]"/>
      <dgm:spPr/>
      <dgm:t>
        <a:bodyPr/>
        <a:lstStyle/>
        <a:p>
          <a:r>
            <a:rPr lang="en-US" dirty="0">
              <a:ln>
                <a:solidFill>
                  <a:srgbClr val="00BFC3"/>
                </a:solidFill>
              </a:ln>
              <a:solidFill>
                <a:srgbClr val="00BFC3"/>
              </a:solidFill>
              <a:effectLst>
                <a:outerShdw blurRad="38100" dist="38100" dir="2700000" algn="tl">
                  <a:srgbClr val="000000">
                    <a:alpha val="43137"/>
                  </a:srgbClr>
                </a:outerShdw>
              </a:effectLst>
            </a:rPr>
            <a:t>SNAPSHOT</a:t>
          </a:r>
        </a:p>
      </dgm:t>
    </dgm:pt>
    <dgm:pt modelId="{9BAFF89A-E147-4D41-AABE-D396348442A3}" type="parTrans" cxnId="{3B2F232E-19B4-487C-A7AC-18751BEF9E59}">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2FC4C6E5-3FF3-4515-B3DE-038FF7133AFD}" type="sibTrans" cxnId="{3B2F232E-19B4-487C-A7AC-18751BEF9E59}">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0834DF6C-B7E1-4A28-8760-06CCA0242E9D}">
      <dgm:prSet phldrT="[Text]"/>
      <dgm:spPr/>
      <dgm:t>
        <a:bodyPr/>
        <a:lstStyle/>
        <a:p>
          <a:r>
            <a:rPr lang="en-US" dirty="0">
              <a:ln>
                <a:solidFill>
                  <a:srgbClr val="00BFC3"/>
                </a:solidFill>
              </a:ln>
              <a:solidFill>
                <a:srgbClr val="00BFC3"/>
              </a:solidFill>
              <a:effectLst>
                <a:outerShdw blurRad="38100" dist="38100" dir="2700000" algn="tl">
                  <a:srgbClr val="000000">
                    <a:alpha val="43137"/>
                  </a:srgbClr>
                </a:outerShdw>
              </a:effectLst>
            </a:rPr>
            <a:t>IMPL PLANNING</a:t>
          </a:r>
        </a:p>
      </dgm:t>
    </dgm:pt>
    <dgm:pt modelId="{400346A9-0307-4304-AF46-EFDC6AAD506C}" type="parTrans" cxnId="{EAA768EB-D79E-49F5-A26A-A7EEAEB7FA3D}">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AC4B6C25-5544-4DA0-A225-092D7964F5FA}" type="sibTrans" cxnId="{EAA768EB-D79E-49F5-A26A-A7EEAEB7FA3D}">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95CD7FA9-28A5-45C2-991D-6CC6D106929A}">
      <dgm:prSet phldrT="[Text]"/>
      <dgm:spPr/>
      <dgm:t>
        <a:bodyPr/>
        <a:lstStyle/>
        <a:p>
          <a:endParaRPr lang="en-US" dirty="0">
            <a:ln>
              <a:solidFill>
                <a:srgbClr val="00BFC3"/>
              </a:solidFill>
            </a:ln>
            <a:solidFill>
              <a:srgbClr val="00BFC3"/>
            </a:solidFill>
            <a:effectLst>
              <a:outerShdw blurRad="38100" dist="38100" dir="2700000" algn="tl">
                <a:srgbClr val="000000">
                  <a:alpha val="43137"/>
                </a:srgbClr>
              </a:outerShdw>
            </a:effectLst>
          </a:endParaRPr>
        </a:p>
      </dgm:t>
    </dgm:pt>
    <dgm:pt modelId="{B57AD411-0A8B-474E-82E3-2FB36E06DBA0}" type="sibTrans" cxnId="{67982074-28D7-4C4B-924E-542B2153CF1C}">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82A4C44A-646E-4B60-80DF-69EC1580C4DE}" type="parTrans" cxnId="{67982074-28D7-4C4B-924E-542B2153CF1C}">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5025F2FA-A679-4C6E-B6FC-098E1254C945}" type="pres">
      <dgm:prSet presAssocID="{7B3BBE4B-60D8-4509-A5C4-0D71CFFE2694}" presName="rootnode" presStyleCnt="0">
        <dgm:presLayoutVars>
          <dgm:chMax/>
          <dgm:chPref/>
          <dgm:dir/>
          <dgm:animLvl val="lvl"/>
        </dgm:presLayoutVars>
      </dgm:prSet>
      <dgm:spPr/>
    </dgm:pt>
    <dgm:pt modelId="{F13A6573-904D-4787-A3FB-6CBC6B6FBCA6}" type="pres">
      <dgm:prSet presAssocID="{C868B8D3-DB92-49C4-8406-D6D58925F5D0}" presName="composite" presStyleCnt="0"/>
      <dgm:spPr/>
    </dgm:pt>
    <dgm:pt modelId="{32163636-8CD1-47C8-9DEE-222CEC59D61E}" type="pres">
      <dgm:prSet presAssocID="{C868B8D3-DB92-49C4-8406-D6D58925F5D0}" presName="LShape" presStyleLbl="alignNode1" presStyleIdx="0" presStyleCnt="5"/>
      <dgm:spPr/>
    </dgm:pt>
    <dgm:pt modelId="{FDE9EAA9-1A82-44BB-BBEE-7DC685F696C2}" type="pres">
      <dgm:prSet presAssocID="{C868B8D3-DB92-49C4-8406-D6D58925F5D0}" presName="ParentText" presStyleLbl="revTx" presStyleIdx="0" presStyleCnt="3">
        <dgm:presLayoutVars>
          <dgm:chMax val="0"/>
          <dgm:chPref val="0"/>
          <dgm:bulletEnabled val="1"/>
        </dgm:presLayoutVars>
      </dgm:prSet>
      <dgm:spPr/>
    </dgm:pt>
    <dgm:pt modelId="{18549AEB-1D5B-4045-997F-158341F7276B}" type="pres">
      <dgm:prSet presAssocID="{C868B8D3-DB92-49C4-8406-D6D58925F5D0}" presName="Triangle" presStyleLbl="alignNode1" presStyleIdx="1" presStyleCnt="5"/>
      <dgm:spPr/>
    </dgm:pt>
    <dgm:pt modelId="{E6B4E7CD-5194-4105-A39F-9E55A47FE042}" type="pres">
      <dgm:prSet presAssocID="{2FC4C6E5-3FF3-4515-B3DE-038FF7133AFD}" presName="sibTrans" presStyleCnt="0"/>
      <dgm:spPr/>
    </dgm:pt>
    <dgm:pt modelId="{996B7224-9676-4709-A5F5-285B66CC63CE}" type="pres">
      <dgm:prSet presAssocID="{2FC4C6E5-3FF3-4515-B3DE-038FF7133AFD}" presName="space" presStyleCnt="0"/>
      <dgm:spPr/>
    </dgm:pt>
    <dgm:pt modelId="{B2F435F8-AF57-4B09-BFA6-EAAC61C174DA}" type="pres">
      <dgm:prSet presAssocID="{0834DF6C-B7E1-4A28-8760-06CCA0242E9D}" presName="composite" presStyleCnt="0"/>
      <dgm:spPr/>
    </dgm:pt>
    <dgm:pt modelId="{707B2B65-F0B2-453E-B681-730DE78C9406}" type="pres">
      <dgm:prSet presAssocID="{0834DF6C-B7E1-4A28-8760-06CCA0242E9D}" presName="LShape" presStyleLbl="alignNode1" presStyleIdx="2" presStyleCnt="5"/>
      <dgm:spPr/>
    </dgm:pt>
    <dgm:pt modelId="{60C23840-A851-427D-8F8F-7CFD55D09CEF}" type="pres">
      <dgm:prSet presAssocID="{0834DF6C-B7E1-4A28-8760-06CCA0242E9D}" presName="ParentText" presStyleLbl="revTx" presStyleIdx="1" presStyleCnt="3">
        <dgm:presLayoutVars>
          <dgm:chMax val="0"/>
          <dgm:chPref val="0"/>
          <dgm:bulletEnabled val="1"/>
        </dgm:presLayoutVars>
      </dgm:prSet>
      <dgm:spPr/>
    </dgm:pt>
    <dgm:pt modelId="{D7EF1D7F-D09C-436F-9EAC-E9549D99AE99}" type="pres">
      <dgm:prSet presAssocID="{0834DF6C-B7E1-4A28-8760-06CCA0242E9D}" presName="Triangle" presStyleLbl="alignNode1" presStyleIdx="3" presStyleCnt="5"/>
      <dgm:spPr/>
    </dgm:pt>
    <dgm:pt modelId="{440E0E6C-BD9A-429A-822B-EE861D27CF1B}" type="pres">
      <dgm:prSet presAssocID="{AC4B6C25-5544-4DA0-A225-092D7964F5FA}" presName="sibTrans" presStyleCnt="0"/>
      <dgm:spPr/>
    </dgm:pt>
    <dgm:pt modelId="{9F443E3B-E8C9-4264-9721-4DE583AFCE76}" type="pres">
      <dgm:prSet presAssocID="{AC4B6C25-5544-4DA0-A225-092D7964F5FA}" presName="space" presStyleCnt="0"/>
      <dgm:spPr/>
    </dgm:pt>
    <dgm:pt modelId="{7C7E1744-9D6E-4ECA-BA1B-759440FAECE8}" type="pres">
      <dgm:prSet presAssocID="{95CD7FA9-28A5-45C2-991D-6CC6D106929A}" presName="composite" presStyleCnt="0"/>
      <dgm:spPr/>
    </dgm:pt>
    <dgm:pt modelId="{5E2C8251-1A05-4761-8F1F-F3D2464BB746}" type="pres">
      <dgm:prSet presAssocID="{95CD7FA9-28A5-45C2-991D-6CC6D106929A}" presName="LShape" presStyleLbl="alignNode1" presStyleIdx="4" presStyleCnt="5"/>
      <dgm:spPr/>
    </dgm:pt>
    <dgm:pt modelId="{2B7080FD-BD7F-4CB1-98D9-315D1047C2E1}" type="pres">
      <dgm:prSet presAssocID="{95CD7FA9-28A5-45C2-991D-6CC6D106929A}" presName="ParentText" presStyleLbl="revTx" presStyleIdx="2" presStyleCnt="3" custScaleY="97480" custLinFactX="22777" custLinFactNeighborX="100000" custLinFactNeighborY="14973">
        <dgm:presLayoutVars>
          <dgm:chMax val="0"/>
          <dgm:chPref val="0"/>
          <dgm:bulletEnabled val="1"/>
        </dgm:presLayoutVars>
      </dgm:prSet>
      <dgm:spPr/>
    </dgm:pt>
  </dgm:ptLst>
  <dgm:cxnLst>
    <dgm:cxn modelId="{3B2F232E-19B4-487C-A7AC-18751BEF9E59}" srcId="{7B3BBE4B-60D8-4509-A5C4-0D71CFFE2694}" destId="{C868B8D3-DB92-49C4-8406-D6D58925F5D0}" srcOrd="0" destOrd="0" parTransId="{9BAFF89A-E147-4D41-AABE-D396348442A3}" sibTransId="{2FC4C6E5-3FF3-4515-B3DE-038FF7133AFD}"/>
    <dgm:cxn modelId="{9A629F66-09FD-4EE1-8639-E7105B08A67F}" type="presOf" srcId="{C868B8D3-DB92-49C4-8406-D6D58925F5D0}" destId="{FDE9EAA9-1A82-44BB-BBEE-7DC685F696C2}" srcOrd="0" destOrd="0" presId="urn:microsoft.com/office/officeart/2009/3/layout/StepUpProcess"/>
    <dgm:cxn modelId="{67982074-28D7-4C4B-924E-542B2153CF1C}" srcId="{7B3BBE4B-60D8-4509-A5C4-0D71CFFE2694}" destId="{95CD7FA9-28A5-45C2-991D-6CC6D106929A}" srcOrd="2" destOrd="0" parTransId="{82A4C44A-646E-4B60-80DF-69EC1580C4DE}" sibTransId="{B57AD411-0A8B-474E-82E3-2FB36E06DBA0}"/>
    <dgm:cxn modelId="{BB48FECA-26D5-4A6E-9E59-79BDCDB2C12B}" type="presOf" srcId="{0834DF6C-B7E1-4A28-8760-06CCA0242E9D}" destId="{60C23840-A851-427D-8F8F-7CFD55D09CEF}" srcOrd="0" destOrd="0" presId="urn:microsoft.com/office/officeart/2009/3/layout/StepUpProcess"/>
    <dgm:cxn modelId="{9A252BD7-3627-4EB3-8B04-0BDF6F993A94}" type="presOf" srcId="{95CD7FA9-28A5-45C2-991D-6CC6D106929A}" destId="{2B7080FD-BD7F-4CB1-98D9-315D1047C2E1}" srcOrd="0" destOrd="0" presId="urn:microsoft.com/office/officeart/2009/3/layout/StepUpProcess"/>
    <dgm:cxn modelId="{0401C2EA-030D-41CB-807F-DDC8EF9A9EF3}" type="presOf" srcId="{7B3BBE4B-60D8-4509-A5C4-0D71CFFE2694}" destId="{5025F2FA-A679-4C6E-B6FC-098E1254C945}" srcOrd="0" destOrd="0" presId="urn:microsoft.com/office/officeart/2009/3/layout/StepUpProcess"/>
    <dgm:cxn modelId="{EAA768EB-D79E-49F5-A26A-A7EEAEB7FA3D}" srcId="{7B3BBE4B-60D8-4509-A5C4-0D71CFFE2694}" destId="{0834DF6C-B7E1-4A28-8760-06CCA0242E9D}" srcOrd="1" destOrd="0" parTransId="{400346A9-0307-4304-AF46-EFDC6AAD506C}" sibTransId="{AC4B6C25-5544-4DA0-A225-092D7964F5FA}"/>
    <dgm:cxn modelId="{E15D156D-3591-4EBD-B61A-7D324BAB2721}" type="presParOf" srcId="{5025F2FA-A679-4C6E-B6FC-098E1254C945}" destId="{F13A6573-904D-4787-A3FB-6CBC6B6FBCA6}" srcOrd="0" destOrd="0" presId="urn:microsoft.com/office/officeart/2009/3/layout/StepUpProcess"/>
    <dgm:cxn modelId="{9576EF59-105C-49E5-8603-ED68FAA325C6}" type="presParOf" srcId="{F13A6573-904D-4787-A3FB-6CBC6B6FBCA6}" destId="{32163636-8CD1-47C8-9DEE-222CEC59D61E}" srcOrd="0" destOrd="0" presId="urn:microsoft.com/office/officeart/2009/3/layout/StepUpProcess"/>
    <dgm:cxn modelId="{564CF21C-87B3-4F8C-BD3B-88DF4B44290E}" type="presParOf" srcId="{F13A6573-904D-4787-A3FB-6CBC6B6FBCA6}" destId="{FDE9EAA9-1A82-44BB-BBEE-7DC685F696C2}" srcOrd="1" destOrd="0" presId="urn:microsoft.com/office/officeart/2009/3/layout/StepUpProcess"/>
    <dgm:cxn modelId="{BFAE0D01-2AEB-464E-83BE-556E5194AE13}" type="presParOf" srcId="{F13A6573-904D-4787-A3FB-6CBC6B6FBCA6}" destId="{18549AEB-1D5B-4045-997F-158341F7276B}" srcOrd="2" destOrd="0" presId="urn:microsoft.com/office/officeart/2009/3/layout/StepUpProcess"/>
    <dgm:cxn modelId="{0E644C62-0B0E-472E-BEE0-517AB2C5E211}" type="presParOf" srcId="{5025F2FA-A679-4C6E-B6FC-098E1254C945}" destId="{E6B4E7CD-5194-4105-A39F-9E55A47FE042}" srcOrd="1" destOrd="0" presId="urn:microsoft.com/office/officeart/2009/3/layout/StepUpProcess"/>
    <dgm:cxn modelId="{21A8EDCD-E9C2-49E9-BFB3-1AB20E7D2EE5}" type="presParOf" srcId="{E6B4E7CD-5194-4105-A39F-9E55A47FE042}" destId="{996B7224-9676-4709-A5F5-285B66CC63CE}" srcOrd="0" destOrd="0" presId="urn:microsoft.com/office/officeart/2009/3/layout/StepUpProcess"/>
    <dgm:cxn modelId="{AE9794FA-2BB5-4F7A-8031-56DF985E85A1}" type="presParOf" srcId="{5025F2FA-A679-4C6E-B6FC-098E1254C945}" destId="{B2F435F8-AF57-4B09-BFA6-EAAC61C174DA}" srcOrd="2" destOrd="0" presId="urn:microsoft.com/office/officeart/2009/3/layout/StepUpProcess"/>
    <dgm:cxn modelId="{A271F5A0-2FA9-4E80-B3A6-9899A3E2442F}" type="presParOf" srcId="{B2F435F8-AF57-4B09-BFA6-EAAC61C174DA}" destId="{707B2B65-F0B2-453E-B681-730DE78C9406}" srcOrd="0" destOrd="0" presId="urn:microsoft.com/office/officeart/2009/3/layout/StepUpProcess"/>
    <dgm:cxn modelId="{1FBF46DD-097A-4E9E-9E27-C2CD6567F45D}" type="presParOf" srcId="{B2F435F8-AF57-4B09-BFA6-EAAC61C174DA}" destId="{60C23840-A851-427D-8F8F-7CFD55D09CEF}" srcOrd="1" destOrd="0" presId="urn:microsoft.com/office/officeart/2009/3/layout/StepUpProcess"/>
    <dgm:cxn modelId="{1DBCE53A-D0F8-4CA8-B8B1-C6E427A3BFD1}" type="presParOf" srcId="{B2F435F8-AF57-4B09-BFA6-EAAC61C174DA}" destId="{D7EF1D7F-D09C-436F-9EAC-E9549D99AE99}" srcOrd="2" destOrd="0" presId="urn:microsoft.com/office/officeart/2009/3/layout/StepUpProcess"/>
    <dgm:cxn modelId="{180FE816-9AD3-4B36-82D9-DD7213409D2D}" type="presParOf" srcId="{5025F2FA-A679-4C6E-B6FC-098E1254C945}" destId="{440E0E6C-BD9A-429A-822B-EE861D27CF1B}" srcOrd="3" destOrd="0" presId="urn:microsoft.com/office/officeart/2009/3/layout/StepUpProcess"/>
    <dgm:cxn modelId="{1CA3A14F-B41C-433C-AE95-DA504A2A1739}" type="presParOf" srcId="{440E0E6C-BD9A-429A-822B-EE861D27CF1B}" destId="{9F443E3B-E8C9-4264-9721-4DE583AFCE76}" srcOrd="0" destOrd="0" presId="urn:microsoft.com/office/officeart/2009/3/layout/StepUpProcess"/>
    <dgm:cxn modelId="{43532280-E9D7-432E-9729-2FC2BFBB77F6}" type="presParOf" srcId="{5025F2FA-A679-4C6E-B6FC-098E1254C945}" destId="{7C7E1744-9D6E-4ECA-BA1B-759440FAECE8}" srcOrd="4" destOrd="0" presId="urn:microsoft.com/office/officeart/2009/3/layout/StepUpProcess"/>
    <dgm:cxn modelId="{21E51C66-106C-434F-96B4-05851C3CB91B}" type="presParOf" srcId="{7C7E1744-9D6E-4ECA-BA1B-759440FAECE8}" destId="{5E2C8251-1A05-4761-8F1F-F3D2464BB746}" srcOrd="0" destOrd="0" presId="urn:microsoft.com/office/officeart/2009/3/layout/StepUpProcess"/>
    <dgm:cxn modelId="{CF8D4E02-513F-435F-86D5-59CEE3F20685}" type="presParOf" srcId="{7C7E1744-9D6E-4ECA-BA1B-759440FAECE8}" destId="{2B7080FD-BD7F-4CB1-98D9-315D1047C2E1}"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FCB94-5FEE-404D-A93F-3F0894B7A753}" type="doc">
      <dgm:prSet loTypeId="urn:microsoft.com/office/officeart/2005/8/layout/process1" loCatId="process" qsTypeId="urn:microsoft.com/office/officeart/2005/8/quickstyle/simple1" qsCatId="simple" csTypeId="urn:microsoft.com/office/officeart/2005/8/colors/accent0_3" csCatId="mainScheme" phldr="1"/>
      <dgm:spPr/>
    </dgm:pt>
    <dgm:pt modelId="{F855152E-68EA-44F2-B4BF-CF4B4842E873}">
      <dgm:prSet phldrT="[Text]"/>
      <dgm:spPr/>
      <dgm:t>
        <a:bodyPr/>
        <a:lstStyle/>
        <a:p>
          <a:pPr>
            <a:buClr>
              <a:schemeClr val="accent1"/>
            </a:buClr>
            <a:buSzPts val="2380"/>
            <a:buNone/>
          </a:pPr>
          <a:r>
            <a:rPr lang="en-US" b="1" dirty="0">
              <a:latin typeface="Arial Narrow" panose="020B0606020202030204" pitchFamily="34" charset="0"/>
            </a:rPr>
            <a:t>Implementation</a:t>
          </a:r>
        </a:p>
        <a:p>
          <a:pPr>
            <a:buClr>
              <a:schemeClr val="accent1"/>
            </a:buClr>
            <a:buSzPts val="2380"/>
            <a:buNone/>
          </a:pPr>
          <a:r>
            <a:rPr lang="en-US" b="1" dirty="0">
              <a:latin typeface="Arial Narrow" panose="020B0606020202030204" pitchFamily="34" charset="0"/>
            </a:rPr>
            <a:t>Activities</a:t>
          </a:r>
          <a:endParaRPr lang="en-US" dirty="0"/>
        </a:p>
      </dgm:t>
    </dgm:pt>
    <dgm:pt modelId="{708CC1B6-EF39-40F4-8258-2C50CC19883F}" type="parTrans" cxnId="{D85E634B-E778-43AB-9505-4DF37A979B63}">
      <dgm:prSet/>
      <dgm:spPr/>
      <dgm:t>
        <a:bodyPr/>
        <a:lstStyle/>
        <a:p>
          <a:endParaRPr lang="en-US"/>
        </a:p>
      </dgm:t>
    </dgm:pt>
    <dgm:pt modelId="{85366CBB-8C9A-4F29-AF5E-FE7F2AF30AC1}" type="sibTrans" cxnId="{D85E634B-E778-43AB-9505-4DF37A979B63}">
      <dgm:prSet/>
      <dgm:spPr/>
      <dgm:t>
        <a:bodyPr/>
        <a:lstStyle/>
        <a:p>
          <a:endParaRPr lang="en-US"/>
        </a:p>
      </dgm:t>
    </dgm:pt>
    <dgm:pt modelId="{4C5B8A13-449E-4AE3-8EB2-1EF81350677D}">
      <dgm:prSet phldrT="[Text]"/>
      <dgm:spPr/>
      <dgm:t>
        <a:bodyPr/>
        <a:lstStyle/>
        <a:p>
          <a:r>
            <a:rPr lang="en-US" b="1" dirty="0">
              <a:latin typeface="Arial Narrow" panose="020B0606020202030204" pitchFamily="34" charset="0"/>
            </a:rPr>
            <a:t>Outputs</a:t>
          </a:r>
        </a:p>
      </dgm:t>
    </dgm:pt>
    <dgm:pt modelId="{8375B27D-72F1-4E21-9F6F-24A0D5C2B80F}" type="parTrans" cxnId="{949879DE-771D-4390-A525-B443B6550E28}">
      <dgm:prSet/>
      <dgm:spPr/>
      <dgm:t>
        <a:bodyPr/>
        <a:lstStyle/>
        <a:p>
          <a:endParaRPr lang="en-US"/>
        </a:p>
      </dgm:t>
    </dgm:pt>
    <dgm:pt modelId="{7CAA9945-924F-4135-93A6-88A76C0A2CC2}" type="sibTrans" cxnId="{949879DE-771D-4390-A525-B443B6550E28}">
      <dgm:prSet/>
      <dgm:spPr/>
      <dgm:t>
        <a:bodyPr/>
        <a:lstStyle/>
        <a:p>
          <a:endParaRPr lang="en-US"/>
        </a:p>
      </dgm:t>
    </dgm:pt>
    <dgm:pt modelId="{61561D07-C5AB-4AFC-88A9-1168F70E4723}">
      <dgm:prSet phldrT="[Text]"/>
      <dgm:spPr/>
      <dgm:t>
        <a:bodyPr/>
        <a:lstStyle/>
        <a:p>
          <a:r>
            <a:rPr lang="en-US" b="1" dirty="0">
              <a:latin typeface="Arial Narrow" panose="020B0606020202030204" pitchFamily="34" charset="0"/>
            </a:rPr>
            <a:t>Outcomes</a:t>
          </a:r>
        </a:p>
      </dgm:t>
    </dgm:pt>
    <dgm:pt modelId="{14907E73-92B3-4106-A5F7-6979DA97568D}" type="parTrans" cxnId="{3A445E02-7B6E-49B5-9C31-B18F91E41E92}">
      <dgm:prSet/>
      <dgm:spPr/>
      <dgm:t>
        <a:bodyPr/>
        <a:lstStyle/>
        <a:p>
          <a:endParaRPr lang="en-US"/>
        </a:p>
      </dgm:t>
    </dgm:pt>
    <dgm:pt modelId="{465302A3-BCED-4A35-9936-3593EB3FA779}" type="sibTrans" cxnId="{3A445E02-7B6E-49B5-9C31-B18F91E41E92}">
      <dgm:prSet/>
      <dgm:spPr/>
      <dgm:t>
        <a:bodyPr/>
        <a:lstStyle/>
        <a:p>
          <a:endParaRPr lang="en-US"/>
        </a:p>
      </dgm:t>
    </dgm:pt>
    <dgm:pt modelId="{D52883F9-7269-4EC2-BD97-B5C3495DD785}" type="pres">
      <dgm:prSet presAssocID="{070FCB94-5FEE-404D-A93F-3F0894B7A753}" presName="Name0" presStyleCnt="0">
        <dgm:presLayoutVars>
          <dgm:dir/>
          <dgm:resizeHandles val="exact"/>
        </dgm:presLayoutVars>
      </dgm:prSet>
      <dgm:spPr/>
    </dgm:pt>
    <dgm:pt modelId="{2F6D7091-3115-4366-85D2-B4CAA2CAD64D}" type="pres">
      <dgm:prSet presAssocID="{F855152E-68EA-44F2-B4BF-CF4B4842E873}" presName="node" presStyleLbl="node1" presStyleIdx="0" presStyleCnt="3">
        <dgm:presLayoutVars>
          <dgm:bulletEnabled val="1"/>
        </dgm:presLayoutVars>
      </dgm:prSet>
      <dgm:spPr/>
    </dgm:pt>
    <dgm:pt modelId="{562C3EEE-A0F8-44C6-9246-8A869B00103F}" type="pres">
      <dgm:prSet presAssocID="{85366CBB-8C9A-4F29-AF5E-FE7F2AF30AC1}" presName="sibTrans" presStyleLbl="sibTrans2D1" presStyleIdx="0" presStyleCnt="2"/>
      <dgm:spPr/>
    </dgm:pt>
    <dgm:pt modelId="{153AF54B-B2F7-4066-B2B4-4F7625C85122}" type="pres">
      <dgm:prSet presAssocID="{85366CBB-8C9A-4F29-AF5E-FE7F2AF30AC1}" presName="connectorText" presStyleLbl="sibTrans2D1" presStyleIdx="0" presStyleCnt="2"/>
      <dgm:spPr/>
    </dgm:pt>
    <dgm:pt modelId="{278D87A0-B0AC-4DE1-87EC-1B40651E0A2D}" type="pres">
      <dgm:prSet presAssocID="{4C5B8A13-449E-4AE3-8EB2-1EF81350677D}" presName="node" presStyleLbl="node1" presStyleIdx="1" presStyleCnt="3">
        <dgm:presLayoutVars>
          <dgm:bulletEnabled val="1"/>
        </dgm:presLayoutVars>
      </dgm:prSet>
      <dgm:spPr/>
    </dgm:pt>
    <dgm:pt modelId="{8A0774E2-75E9-46A6-96A6-A60910CD5F34}" type="pres">
      <dgm:prSet presAssocID="{7CAA9945-924F-4135-93A6-88A76C0A2CC2}" presName="sibTrans" presStyleLbl="sibTrans2D1" presStyleIdx="1" presStyleCnt="2"/>
      <dgm:spPr/>
    </dgm:pt>
    <dgm:pt modelId="{FD0F53D1-A98B-418C-A6B3-D5286A0FA155}" type="pres">
      <dgm:prSet presAssocID="{7CAA9945-924F-4135-93A6-88A76C0A2CC2}" presName="connectorText" presStyleLbl="sibTrans2D1" presStyleIdx="1" presStyleCnt="2"/>
      <dgm:spPr/>
    </dgm:pt>
    <dgm:pt modelId="{33F5DF3D-775F-46C2-BE58-6B5E17ACB671}" type="pres">
      <dgm:prSet presAssocID="{61561D07-C5AB-4AFC-88A9-1168F70E4723}" presName="node" presStyleLbl="node1" presStyleIdx="2" presStyleCnt="3">
        <dgm:presLayoutVars>
          <dgm:bulletEnabled val="1"/>
        </dgm:presLayoutVars>
      </dgm:prSet>
      <dgm:spPr/>
    </dgm:pt>
  </dgm:ptLst>
  <dgm:cxnLst>
    <dgm:cxn modelId="{3A445E02-7B6E-49B5-9C31-B18F91E41E92}" srcId="{070FCB94-5FEE-404D-A93F-3F0894B7A753}" destId="{61561D07-C5AB-4AFC-88A9-1168F70E4723}" srcOrd="2" destOrd="0" parTransId="{14907E73-92B3-4106-A5F7-6979DA97568D}" sibTransId="{465302A3-BCED-4A35-9936-3593EB3FA779}"/>
    <dgm:cxn modelId="{8878202C-B4A1-40EA-B549-76D50BD8FBB4}" type="presOf" srcId="{7CAA9945-924F-4135-93A6-88A76C0A2CC2}" destId="{8A0774E2-75E9-46A6-96A6-A60910CD5F34}" srcOrd="0" destOrd="0" presId="urn:microsoft.com/office/officeart/2005/8/layout/process1"/>
    <dgm:cxn modelId="{D85E634B-E778-43AB-9505-4DF37A979B63}" srcId="{070FCB94-5FEE-404D-A93F-3F0894B7A753}" destId="{F855152E-68EA-44F2-B4BF-CF4B4842E873}" srcOrd="0" destOrd="0" parTransId="{708CC1B6-EF39-40F4-8258-2C50CC19883F}" sibTransId="{85366CBB-8C9A-4F29-AF5E-FE7F2AF30AC1}"/>
    <dgm:cxn modelId="{8AE27852-94AD-4218-B99C-91BE2AE80DB6}" type="presOf" srcId="{61561D07-C5AB-4AFC-88A9-1168F70E4723}" destId="{33F5DF3D-775F-46C2-BE58-6B5E17ACB671}" srcOrd="0" destOrd="0" presId="urn:microsoft.com/office/officeart/2005/8/layout/process1"/>
    <dgm:cxn modelId="{66CADC76-6E2B-4CA1-A333-A1DCA05D5E05}" type="presOf" srcId="{070FCB94-5FEE-404D-A93F-3F0894B7A753}" destId="{D52883F9-7269-4EC2-BD97-B5C3495DD785}" srcOrd="0" destOrd="0" presId="urn:microsoft.com/office/officeart/2005/8/layout/process1"/>
    <dgm:cxn modelId="{81ABF477-2AFE-431A-833A-326F5EAEC2FD}" type="presOf" srcId="{85366CBB-8C9A-4F29-AF5E-FE7F2AF30AC1}" destId="{153AF54B-B2F7-4066-B2B4-4F7625C85122}" srcOrd="1" destOrd="0" presId="urn:microsoft.com/office/officeart/2005/8/layout/process1"/>
    <dgm:cxn modelId="{79C31C9F-9208-456E-80AC-2F58C5DEA467}" type="presOf" srcId="{85366CBB-8C9A-4F29-AF5E-FE7F2AF30AC1}" destId="{562C3EEE-A0F8-44C6-9246-8A869B00103F}" srcOrd="0" destOrd="0" presId="urn:microsoft.com/office/officeart/2005/8/layout/process1"/>
    <dgm:cxn modelId="{949879DE-771D-4390-A525-B443B6550E28}" srcId="{070FCB94-5FEE-404D-A93F-3F0894B7A753}" destId="{4C5B8A13-449E-4AE3-8EB2-1EF81350677D}" srcOrd="1" destOrd="0" parTransId="{8375B27D-72F1-4E21-9F6F-24A0D5C2B80F}" sibTransId="{7CAA9945-924F-4135-93A6-88A76C0A2CC2}"/>
    <dgm:cxn modelId="{E20979E0-8A9B-402A-89D8-C79FE5740B56}" type="presOf" srcId="{F855152E-68EA-44F2-B4BF-CF4B4842E873}" destId="{2F6D7091-3115-4366-85D2-B4CAA2CAD64D}" srcOrd="0" destOrd="0" presId="urn:microsoft.com/office/officeart/2005/8/layout/process1"/>
    <dgm:cxn modelId="{A1B7AAE2-C749-4639-A06D-B0B7B1593DC4}" type="presOf" srcId="{4C5B8A13-449E-4AE3-8EB2-1EF81350677D}" destId="{278D87A0-B0AC-4DE1-87EC-1B40651E0A2D}" srcOrd="0" destOrd="0" presId="urn:microsoft.com/office/officeart/2005/8/layout/process1"/>
    <dgm:cxn modelId="{1FF66EFA-7F46-4A5B-9571-B7236E63751A}" type="presOf" srcId="{7CAA9945-924F-4135-93A6-88A76C0A2CC2}" destId="{FD0F53D1-A98B-418C-A6B3-D5286A0FA155}" srcOrd="1" destOrd="0" presId="urn:microsoft.com/office/officeart/2005/8/layout/process1"/>
    <dgm:cxn modelId="{BBCF9DF0-84BB-4E64-9813-71FF9EB6584F}" type="presParOf" srcId="{D52883F9-7269-4EC2-BD97-B5C3495DD785}" destId="{2F6D7091-3115-4366-85D2-B4CAA2CAD64D}" srcOrd="0" destOrd="0" presId="urn:microsoft.com/office/officeart/2005/8/layout/process1"/>
    <dgm:cxn modelId="{1EE81291-DE57-45DB-BD1C-0A578DE13C80}" type="presParOf" srcId="{D52883F9-7269-4EC2-BD97-B5C3495DD785}" destId="{562C3EEE-A0F8-44C6-9246-8A869B00103F}" srcOrd="1" destOrd="0" presId="urn:microsoft.com/office/officeart/2005/8/layout/process1"/>
    <dgm:cxn modelId="{5392EEA1-AB80-49CC-AAEF-D315AC65730D}" type="presParOf" srcId="{562C3EEE-A0F8-44C6-9246-8A869B00103F}" destId="{153AF54B-B2F7-4066-B2B4-4F7625C85122}" srcOrd="0" destOrd="0" presId="urn:microsoft.com/office/officeart/2005/8/layout/process1"/>
    <dgm:cxn modelId="{D7177C93-E1E3-425D-9F88-C53DFF876413}" type="presParOf" srcId="{D52883F9-7269-4EC2-BD97-B5C3495DD785}" destId="{278D87A0-B0AC-4DE1-87EC-1B40651E0A2D}" srcOrd="2" destOrd="0" presId="urn:microsoft.com/office/officeart/2005/8/layout/process1"/>
    <dgm:cxn modelId="{AD951117-52E6-49A7-B0D1-7D85C3B3ECBE}" type="presParOf" srcId="{D52883F9-7269-4EC2-BD97-B5C3495DD785}" destId="{8A0774E2-75E9-46A6-96A6-A60910CD5F34}" srcOrd="3" destOrd="0" presId="urn:microsoft.com/office/officeart/2005/8/layout/process1"/>
    <dgm:cxn modelId="{2B539B00-A5C3-4BDD-811B-ECB240211651}" type="presParOf" srcId="{8A0774E2-75E9-46A6-96A6-A60910CD5F34}" destId="{FD0F53D1-A98B-418C-A6B3-D5286A0FA155}" srcOrd="0" destOrd="0" presId="urn:microsoft.com/office/officeart/2005/8/layout/process1"/>
    <dgm:cxn modelId="{F896DF5C-786A-4951-8D9B-51BBB44BB69E}" type="presParOf" srcId="{D52883F9-7269-4EC2-BD97-B5C3495DD785}" destId="{33F5DF3D-775F-46C2-BE58-6B5E17ACB67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0FCB94-5FEE-404D-A93F-3F0894B7A753}" type="doc">
      <dgm:prSet loTypeId="urn:microsoft.com/office/officeart/2005/8/layout/process1" loCatId="process" qsTypeId="urn:microsoft.com/office/officeart/2005/8/quickstyle/simple1" qsCatId="simple" csTypeId="urn:microsoft.com/office/officeart/2005/8/colors/accent0_3" csCatId="mainScheme" phldr="1"/>
      <dgm:spPr/>
    </dgm:pt>
    <dgm:pt modelId="{F855152E-68EA-44F2-B4BF-CF4B4842E873}">
      <dgm:prSet phldrT="[Text]"/>
      <dgm:spPr/>
      <dgm:t>
        <a:bodyPr/>
        <a:lstStyle/>
        <a:p>
          <a:pPr>
            <a:buClr>
              <a:schemeClr val="accent1"/>
            </a:buClr>
            <a:buSzPts val="2380"/>
            <a:buNone/>
          </a:pPr>
          <a:r>
            <a:rPr lang="en-US" b="1" dirty="0">
              <a:latin typeface="Arial Narrow" panose="020B0606020202030204" pitchFamily="34" charset="0"/>
            </a:rPr>
            <a:t>Implementation</a:t>
          </a:r>
        </a:p>
        <a:p>
          <a:pPr>
            <a:buClr>
              <a:schemeClr val="accent1"/>
            </a:buClr>
            <a:buSzPts val="2380"/>
            <a:buNone/>
          </a:pPr>
          <a:r>
            <a:rPr lang="en-US" b="1" dirty="0">
              <a:latin typeface="Arial Narrow" panose="020B0606020202030204" pitchFamily="34" charset="0"/>
            </a:rPr>
            <a:t>Activities</a:t>
          </a:r>
          <a:endParaRPr lang="en-US" dirty="0"/>
        </a:p>
      </dgm:t>
    </dgm:pt>
    <dgm:pt modelId="{708CC1B6-EF39-40F4-8258-2C50CC19883F}" type="parTrans" cxnId="{D85E634B-E778-43AB-9505-4DF37A979B63}">
      <dgm:prSet/>
      <dgm:spPr/>
      <dgm:t>
        <a:bodyPr/>
        <a:lstStyle/>
        <a:p>
          <a:endParaRPr lang="en-US"/>
        </a:p>
      </dgm:t>
    </dgm:pt>
    <dgm:pt modelId="{85366CBB-8C9A-4F29-AF5E-FE7F2AF30AC1}" type="sibTrans" cxnId="{D85E634B-E778-43AB-9505-4DF37A979B63}">
      <dgm:prSet/>
      <dgm:spPr/>
      <dgm:t>
        <a:bodyPr/>
        <a:lstStyle/>
        <a:p>
          <a:endParaRPr lang="en-US"/>
        </a:p>
      </dgm:t>
    </dgm:pt>
    <dgm:pt modelId="{4C5B8A13-449E-4AE3-8EB2-1EF81350677D}">
      <dgm:prSet phldrT="[Text]"/>
      <dgm:spPr/>
      <dgm:t>
        <a:bodyPr/>
        <a:lstStyle/>
        <a:p>
          <a:r>
            <a:rPr lang="en-US" b="1" dirty="0">
              <a:latin typeface="Arial Narrow" panose="020B0606020202030204" pitchFamily="34" charset="0"/>
            </a:rPr>
            <a:t>Outputs</a:t>
          </a:r>
        </a:p>
      </dgm:t>
    </dgm:pt>
    <dgm:pt modelId="{8375B27D-72F1-4E21-9F6F-24A0D5C2B80F}" type="parTrans" cxnId="{949879DE-771D-4390-A525-B443B6550E28}">
      <dgm:prSet/>
      <dgm:spPr/>
      <dgm:t>
        <a:bodyPr/>
        <a:lstStyle/>
        <a:p>
          <a:endParaRPr lang="en-US"/>
        </a:p>
      </dgm:t>
    </dgm:pt>
    <dgm:pt modelId="{7CAA9945-924F-4135-93A6-88A76C0A2CC2}" type="sibTrans" cxnId="{949879DE-771D-4390-A525-B443B6550E28}">
      <dgm:prSet/>
      <dgm:spPr/>
      <dgm:t>
        <a:bodyPr/>
        <a:lstStyle/>
        <a:p>
          <a:endParaRPr lang="en-US"/>
        </a:p>
      </dgm:t>
    </dgm:pt>
    <dgm:pt modelId="{61561D07-C5AB-4AFC-88A9-1168F70E4723}">
      <dgm:prSet phldrT="[Text]"/>
      <dgm:spPr/>
      <dgm:t>
        <a:bodyPr/>
        <a:lstStyle/>
        <a:p>
          <a:r>
            <a:rPr lang="en-US" b="1" dirty="0">
              <a:latin typeface="Arial Narrow" panose="020B0606020202030204" pitchFamily="34" charset="0"/>
            </a:rPr>
            <a:t>Outcomes</a:t>
          </a:r>
        </a:p>
      </dgm:t>
    </dgm:pt>
    <dgm:pt modelId="{14907E73-92B3-4106-A5F7-6979DA97568D}" type="parTrans" cxnId="{3A445E02-7B6E-49B5-9C31-B18F91E41E92}">
      <dgm:prSet/>
      <dgm:spPr/>
      <dgm:t>
        <a:bodyPr/>
        <a:lstStyle/>
        <a:p>
          <a:endParaRPr lang="en-US"/>
        </a:p>
      </dgm:t>
    </dgm:pt>
    <dgm:pt modelId="{465302A3-BCED-4A35-9936-3593EB3FA779}" type="sibTrans" cxnId="{3A445E02-7B6E-49B5-9C31-B18F91E41E92}">
      <dgm:prSet/>
      <dgm:spPr/>
      <dgm:t>
        <a:bodyPr/>
        <a:lstStyle/>
        <a:p>
          <a:endParaRPr lang="en-US"/>
        </a:p>
      </dgm:t>
    </dgm:pt>
    <dgm:pt modelId="{D52883F9-7269-4EC2-BD97-B5C3495DD785}" type="pres">
      <dgm:prSet presAssocID="{070FCB94-5FEE-404D-A93F-3F0894B7A753}" presName="Name0" presStyleCnt="0">
        <dgm:presLayoutVars>
          <dgm:dir/>
          <dgm:resizeHandles val="exact"/>
        </dgm:presLayoutVars>
      </dgm:prSet>
      <dgm:spPr/>
    </dgm:pt>
    <dgm:pt modelId="{2F6D7091-3115-4366-85D2-B4CAA2CAD64D}" type="pres">
      <dgm:prSet presAssocID="{F855152E-68EA-44F2-B4BF-CF4B4842E873}" presName="node" presStyleLbl="node1" presStyleIdx="0" presStyleCnt="3">
        <dgm:presLayoutVars>
          <dgm:bulletEnabled val="1"/>
        </dgm:presLayoutVars>
      </dgm:prSet>
      <dgm:spPr/>
    </dgm:pt>
    <dgm:pt modelId="{562C3EEE-A0F8-44C6-9246-8A869B00103F}" type="pres">
      <dgm:prSet presAssocID="{85366CBB-8C9A-4F29-AF5E-FE7F2AF30AC1}" presName="sibTrans" presStyleLbl="sibTrans2D1" presStyleIdx="0" presStyleCnt="2"/>
      <dgm:spPr/>
    </dgm:pt>
    <dgm:pt modelId="{153AF54B-B2F7-4066-B2B4-4F7625C85122}" type="pres">
      <dgm:prSet presAssocID="{85366CBB-8C9A-4F29-AF5E-FE7F2AF30AC1}" presName="connectorText" presStyleLbl="sibTrans2D1" presStyleIdx="0" presStyleCnt="2"/>
      <dgm:spPr/>
    </dgm:pt>
    <dgm:pt modelId="{278D87A0-B0AC-4DE1-87EC-1B40651E0A2D}" type="pres">
      <dgm:prSet presAssocID="{4C5B8A13-449E-4AE3-8EB2-1EF81350677D}" presName="node" presStyleLbl="node1" presStyleIdx="1" presStyleCnt="3">
        <dgm:presLayoutVars>
          <dgm:bulletEnabled val="1"/>
        </dgm:presLayoutVars>
      </dgm:prSet>
      <dgm:spPr/>
    </dgm:pt>
    <dgm:pt modelId="{8A0774E2-75E9-46A6-96A6-A60910CD5F34}" type="pres">
      <dgm:prSet presAssocID="{7CAA9945-924F-4135-93A6-88A76C0A2CC2}" presName="sibTrans" presStyleLbl="sibTrans2D1" presStyleIdx="1" presStyleCnt="2"/>
      <dgm:spPr/>
    </dgm:pt>
    <dgm:pt modelId="{FD0F53D1-A98B-418C-A6B3-D5286A0FA155}" type="pres">
      <dgm:prSet presAssocID="{7CAA9945-924F-4135-93A6-88A76C0A2CC2}" presName="connectorText" presStyleLbl="sibTrans2D1" presStyleIdx="1" presStyleCnt="2"/>
      <dgm:spPr/>
    </dgm:pt>
    <dgm:pt modelId="{33F5DF3D-775F-46C2-BE58-6B5E17ACB671}" type="pres">
      <dgm:prSet presAssocID="{61561D07-C5AB-4AFC-88A9-1168F70E4723}" presName="node" presStyleLbl="node1" presStyleIdx="2" presStyleCnt="3">
        <dgm:presLayoutVars>
          <dgm:bulletEnabled val="1"/>
        </dgm:presLayoutVars>
      </dgm:prSet>
      <dgm:spPr/>
    </dgm:pt>
  </dgm:ptLst>
  <dgm:cxnLst>
    <dgm:cxn modelId="{3A445E02-7B6E-49B5-9C31-B18F91E41E92}" srcId="{070FCB94-5FEE-404D-A93F-3F0894B7A753}" destId="{61561D07-C5AB-4AFC-88A9-1168F70E4723}" srcOrd="2" destOrd="0" parTransId="{14907E73-92B3-4106-A5F7-6979DA97568D}" sibTransId="{465302A3-BCED-4A35-9936-3593EB3FA779}"/>
    <dgm:cxn modelId="{8878202C-B4A1-40EA-B549-76D50BD8FBB4}" type="presOf" srcId="{7CAA9945-924F-4135-93A6-88A76C0A2CC2}" destId="{8A0774E2-75E9-46A6-96A6-A60910CD5F34}" srcOrd="0" destOrd="0" presId="urn:microsoft.com/office/officeart/2005/8/layout/process1"/>
    <dgm:cxn modelId="{D85E634B-E778-43AB-9505-4DF37A979B63}" srcId="{070FCB94-5FEE-404D-A93F-3F0894B7A753}" destId="{F855152E-68EA-44F2-B4BF-CF4B4842E873}" srcOrd="0" destOrd="0" parTransId="{708CC1B6-EF39-40F4-8258-2C50CC19883F}" sibTransId="{85366CBB-8C9A-4F29-AF5E-FE7F2AF30AC1}"/>
    <dgm:cxn modelId="{8AE27852-94AD-4218-B99C-91BE2AE80DB6}" type="presOf" srcId="{61561D07-C5AB-4AFC-88A9-1168F70E4723}" destId="{33F5DF3D-775F-46C2-BE58-6B5E17ACB671}" srcOrd="0" destOrd="0" presId="urn:microsoft.com/office/officeart/2005/8/layout/process1"/>
    <dgm:cxn modelId="{66CADC76-6E2B-4CA1-A333-A1DCA05D5E05}" type="presOf" srcId="{070FCB94-5FEE-404D-A93F-3F0894B7A753}" destId="{D52883F9-7269-4EC2-BD97-B5C3495DD785}" srcOrd="0" destOrd="0" presId="urn:microsoft.com/office/officeart/2005/8/layout/process1"/>
    <dgm:cxn modelId="{81ABF477-2AFE-431A-833A-326F5EAEC2FD}" type="presOf" srcId="{85366CBB-8C9A-4F29-AF5E-FE7F2AF30AC1}" destId="{153AF54B-B2F7-4066-B2B4-4F7625C85122}" srcOrd="1" destOrd="0" presId="urn:microsoft.com/office/officeart/2005/8/layout/process1"/>
    <dgm:cxn modelId="{79C31C9F-9208-456E-80AC-2F58C5DEA467}" type="presOf" srcId="{85366CBB-8C9A-4F29-AF5E-FE7F2AF30AC1}" destId="{562C3EEE-A0F8-44C6-9246-8A869B00103F}" srcOrd="0" destOrd="0" presId="urn:microsoft.com/office/officeart/2005/8/layout/process1"/>
    <dgm:cxn modelId="{949879DE-771D-4390-A525-B443B6550E28}" srcId="{070FCB94-5FEE-404D-A93F-3F0894B7A753}" destId="{4C5B8A13-449E-4AE3-8EB2-1EF81350677D}" srcOrd="1" destOrd="0" parTransId="{8375B27D-72F1-4E21-9F6F-24A0D5C2B80F}" sibTransId="{7CAA9945-924F-4135-93A6-88A76C0A2CC2}"/>
    <dgm:cxn modelId="{E20979E0-8A9B-402A-89D8-C79FE5740B56}" type="presOf" srcId="{F855152E-68EA-44F2-B4BF-CF4B4842E873}" destId="{2F6D7091-3115-4366-85D2-B4CAA2CAD64D}" srcOrd="0" destOrd="0" presId="urn:microsoft.com/office/officeart/2005/8/layout/process1"/>
    <dgm:cxn modelId="{A1B7AAE2-C749-4639-A06D-B0B7B1593DC4}" type="presOf" srcId="{4C5B8A13-449E-4AE3-8EB2-1EF81350677D}" destId="{278D87A0-B0AC-4DE1-87EC-1B40651E0A2D}" srcOrd="0" destOrd="0" presId="urn:microsoft.com/office/officeart/2005/8/layout/process1"/>
    <dgm:cxn modelId="{1FF66EFA-7F46-4A5B-9571-B7236E63751A}" type="presOf" srcId="{7CAA9945-924F-4135-93A6-88A76C0A2CC2}" destId="{FD0F53D1-A98B-418C-A6B3-D5286A0FA155}" srcOrd="1" destOrd="0" presId="urn:microsoft.com/office/officeart/2005/8/layout/process1"/>
    <dgm:cxn modelId="{BBCF9DF0-84BB-4E64-9813-71FF9EB6584F}" type="presParOf" srcId="{D52883F9-7269-4EC2-BD97-B5C3495DD785}" destId="{2F6D7091-3115-4366-85D2-B4CAA2CAD64D}" srcOrd="0" destOrd="0" presId="urn:microsoft.com/office/officeart/2005/8/layout/process1"/>
    <dgm:cxn modelId="{1EE81291-DE57-45DB-BD1C-0A578DE13C80}" type="presParOf" srcId="{D52883F9-7269-4EC2-BD97-B5C3495DD785}" destId="{562C3EEE-A0F8-44C6-9246-8A869B00103F}" srcOrd="1" destOrd="0" presId="urn:microsoft.com/office/officeart/2005/8/layout/process1"/>
    <dgm:cxn modelId="{5392EEA1-AB80-49CC-AAEF-D315AC65730D}" type="presParOf" srcId="{562C3EEE-A0F8-44C6-9246-8A869B00103F}" destId="{153AF54B-B2F7-4066-B2B4-4F7625C85122}" srcOrd="0" destOrd="0" presId="urn:microsoft.com/office/officeart/2005/8/layout/process1"/>
    <dgm:cxn modelId="{D7177C93-E1E3-425D-9F88-C53DFF876413}" type="presParOf" srcId="{D52883F9-7269-4EC2-BD97-B5C3495DD785}" destId="{278D87A0-B0AC-4DE1-87EC-1B40651E0A2D}" srcOrd="2" destOrd="0" presId="urn:microsoft.com/office/officeart/2005/8/layout/process1"/>
    <dgm:cxn modelId="{AD951117-52E6-49A7-B0D1-7D85C3B3ECBE}" type="presParOf" srcId="{D52883F9-7269-4EC2-BD97-B5C3495DD785}" destId="{8A0774E2-75E9-46A6-96A6-A60910CD5F34}" srcOrd="3" destOrd="0" presId="urn:microsoft.com/office/officeart/2005/8/layout/process1"/>
    <dgm:cxn modelId="{2B539B00-A5C3-4BDD-811B-ECB240211651}" type="presParOf" srcId="{8A0774E2-75E9-46A6-96A6-A60910CD5F34}" destId="{FD0F53D1-A98B-418C-A6B3-D5286A0FA155}" srcOrd="0" destOrd="0" presId="urn:microsoft.com/office/officeart/2005/8/layout/process1"/>
    <dgm:cxn modelId="{F896DF5C-786A-4951-8D9B-51BBB44BB69E}" type="presParOf" srcId="{D52883F9-7269-4EC2-BD97-B5C3495DD785}" destId="{33F5DF3D-775F-46C2-BE58-6B5E17ACB67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3BBE4B-60D8-4509-A5C4-0D71CFFE269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868B8D3-DB92-49C4-8406-D6D58925F5D0}">
      <dgm:prSet phldrT="[Text]"/>
      <dgm:spPr/>
      <dgm:t>
        <a:bodyPr/>
        <a:lstStyle/>
        <a:p>
          <a:r>
            <a:rPr lang="en-US" dirty="0">
              <a:ln>
                <a:solidFill>
                  <a:srgbClr val="00BFC3"/>
                </a:solidFill>
              </a:ln>
              <a:solidFill>
                <a:srgbClr val="00BFC3"/>
              </a:solidFill>
              <a:effectLst>
                <a:outerShdw blurRad="38100" dist="38100" dir="2700000" algn="tl">
                  <a:srgbClr val="000000">
                    <a:alpha val="43137"/>
                  </a:srgbClr>
                </a:outerShdw>
              </a:effectLst>
            </a:rPr>
            <a:t>SNAPSHOT</a:t>
          </a:r>
        </a:p>
      </dgm:t>
    </dgm:pt>
    <dgm:pt modelId="{9BAFF89A-E147-4D41-AABE-D396348442A3}" type="parTrans" cxnId="{3B2F232E-19B4-487C-A7AC-18751BEF9E59}">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2FC4C6E5-3FF3-4515-B3DE-038FF7133AFD}" type="sibTrans" cxnId="{3B2F232E-19B4-487C-A7AC-18751BEF9E59}">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0834DF6C-B7E1-4A28-8760-06CCA0242E9D}">
      <dgm:prSet phldrT="[Text]"/>
      <dgm:spPr/>
      <dgm:t>
        <a:bodyPr/>
        <a:lstStyle/>
        <a:p>
          <a:r>
            <a:rPr lang="en-US" dirty="0">
              <a:ln>
                <a:solidFill>
                  <a:srgbClr val="00BFC3"/>
                </a:solidFill>
              </a:ln>
              <a:solidFill>
                <a:srgbClr val="00BFC3"/>
              </a:solidFill>
              <a:effectLst>
                <a:outerShdw blurRad="38100" dist="38100" dir="2700000" algn="tl">
                  <a:srgbClr val="000000">
                    <a:alpha val="43137"/>
                  </a:srgbClr>
                </a:outerShdw>
              </a:effectLst>
            </a:rPr>
            <a:t>IMPL PLANNING</a:t>
          </a:r>
        </a:p>
      </dgm:t>
    </dgm:pt>
    <dgm:pt modelId="{400346A9-0307-4304-AF46-EFDC6AAD506C}" type="parTrans" cxnId="{EAA768EB-D79E-49F5-A26A-A7EEAEB7FA3D}">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AC4B6C25-5544-4DA0-A225-092D7964F5FA}" type="sibTrans" cxnId="{EAA768EB-D79E-49F5-A26A-A7EEAEB7FA3D}">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95CD7FA9-28A5-45C2-991D-6CC6D106929A}">
      <dgm:prSet phldrT="[Text]"/>
      <dgm:spPr/>
      <dgm:t>
        <a:bodyPr/>
        <a:lstStyle/>
        <a:p>
          <a:endParaRPr lang="en-US" dirty="0">
            <a:ln>
              <a:solidFill>
                <a:srgbClr val="00BFC3"/>
              </a:solidFill>
            </a:ln>
            <a:solidFill>
              <a:srgbClr val="00BFC3"/>
            </a:solidFill>
            <a:effectLst>
              <a:outerShdw blurRad="38100" dist="38100" dir="2700000" algn="tl">
                <a:srgbClr val="000000">
                  <a:alpha val="43137"/>
                </a:srgbClr>
              </a:outerShdw>
            </a:effectLst>
          </a:endParaRPr>
        </a:p>
      </dgm:t>
    </dgm:pt>
    <dgm:pt modelId="{B57AD411-0A8B-474E-82E3-2FB36E06DBA0}" type="sibTrans" cxnId="{67982074-28D7-4C4B-924E-542B2153CF1C}">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82A4C44A-646E-4B60-80DF-69EC1580C4DE}" type="parTrans" cxnId="{67982074-28D7-4C4B-924E-542B2153CF1C}">
      <dgm:prSet/>
      <dgm:spPr/>
      <dgm:t>
        <a:bodyPr/>
        <a:lstStyle/>
        <a:p>
          <a:endParaRPr lang="en-US">
            <a:ln>
              <a:solidFill>
                <a:srgbClr val="00BFC3"/>
              </a:solidFill>
            </a:ln>
            <a:solidFill>
              <a:srgbClr val="00BFC3"/>
            </a:solidFill>
            <a:effectLst>
              <a:outerShdw blurRad="38100" dist="38100" dir="2700000" algn="tl">
                <a:srgbClr val="000000">
                  <a:alpha val="43137"/>
                </a:srgbClr>
              </a:outerShdw>
            </a:effectLst>
          </a:endParaRPr>
        </a:p>
      </dgm:t>
    </dgm:pt>
    <dgm:pt modelId="{5025F2FA-A679-4C6E-B6FC-098E1254C945}" type="pres">
      <dgm:prSet presAssocID="{7B3BBE4B-60D8-4509-A5C4-0D71CFFE2694}" presName="rootnode" presStyleCnt="0">
        <dgm:presLayoutVars>
          <dgm:chMax/>
          <dgm:chPref/>
          <dgm:dir/>
          <dgm:animLvl val="lvl"/>
        </dgm:presLayoutVars>
      </dgm:prSet>
      <dgm:spPr/>
    </dgm:pt>
    <dgm:pt modelId="{F13A6573-904D-4787-A3FB-6CBC6B6FBCA6}" type="pres">
      <dgm:prSet presAssocID="{C868B8D3-DB92-49C4-8406-D6D58925F5D0}" presName="composite" presStyleCnt="0"/>
      <dgm:spPr/>
    </dgm:pt>
    <dgm:pt modelId="{32163636-8CD1-47C8-9DEE-222CEC59D61E}" type="pres">
      <dgm:prSet presAssocID="{C868B8D3-DB92-49C4-8406-D6D58925F5D0}" presName="LShape" presStyleLbl="alignNode1" presStyleIdx="0" presStyleCnt="5"/>
      <dgm:spPr/>
    </dgm:pt>
    <dgm:pt modelId="{FDE9EAA9-1A82-44BB-BBEE-7DC685F696C2}" type="pres">
      <dgm:prSet presAssocID="{C868B8D3-DB92-49C4-8406-D6D58925F5D0}" presName="ParentText" presStyleLbl="revTx" presStyleIdx="0" presStyleCnt="3">
        <dgm:presLayoutVars>
          <dgm:chMax val="0"/>
          <dgm:chPref val="0"/>
          <dgm:bulletEnabled val="1"/>
        </dgm:presLayoutVars>
      </dgm:prSet>
      <dgm:spPr/>
    </dgm:pt>
    <dgm:pt modelId="{18549AEB-1D5B-4045-997F-158341F7276B}" type="pres">
      <dgm:prSet presAssocID="{C868B8D3-DB92-49C4-8406-D6D58925F5D0}" presName="Triangle" presStyleLbl="alignNode1" presStyleIdx="1" presStyleCnt="5"/>
      <dgm:spPr/>
    </dgm:pt>
    <dgm:pt modelId="{E6B4E7CD-5194-4105-A39F-9E55A47FE042}" type="pres">
      <dgm:prSet presAssocID="{2FC4C6E5-3FF3-4515-B3DE-038FF7133AFD}" presName="sibTrans" presStyleCnt="0"/>
      <dgm:spPr/>
    </dgm:pt>
    <dgm:pt modelId="{996B7224-9676-4709-A5F5-285B66CC63CE}" type="pres">
      <dgm:prSet presAssocID="{2FC4C6E5-3FF3-4515-B3DE-038FF7133AFD}" presName="space" presStyleCnt="0"/>
      <dgm:spPr/>
    </dgm:pt>
    <dgm:pt modelId="{B2F435F8-AF57-4B09-BFA6-EAAC61C174DA}" type="pres">
      <dgm:prSet presAssocID="{0834DF6C-B7E1-4A28-8760-06CCA0242E9D}" presName="composite" presStyleCnt="0"/>
      <dgm:spPr/>
    </dgm:pt>
    <dgm:pt modelId="{707B2B65-F0B2-453E-B681-730DE78C9406}" type="pres">
      <dgm:prSet presAssocID="{0834DF6C-B7E1-4A28-8760-06CCA0242E9D}" presName="LShape" presStyleLbl="alignNode1" presStyleIdx="2" presStyleCnt="5"/>
      <dgm:spPr/>
    </dgm:pt>
    <dgm:pt modelId="{60C23840-A851-427D-8F8F-7CFD55D09CEF}" type="pres">
      <dgm:prSet presAssocID="{0834DF6C-B7E1-4A28-8760-06CCA0242E9D}" presName="ParentText" presStyleLbl="revTx" presStyleIdx="1" presStyleCnt="3">
        <dgm:presLayoutVars>
          <dgm:chMax val="0"/>
          <dgm:chPref val="0"/>
          <dgm:bulletEnabled val="1"/>
        </dgm:presLayoutVars>
      </dgm:prSet>
      <dgm:spPr/>
    </dgm:pt>
    <dgm:pt modelId="{D7EF1D7F-D09C-436F-9EAC-E9549D99AE99}" type="pres">
      <dgm:prSet presAssocID="{0834DF6C-B7E1-4A28-8760-06CCA0242E9D}" presName="Triangle" presStyleLbl="alignNode1" presStyleIdx="3" presStyleCnt="5"/>
      <dgm:spPr/>
    </dgm:pt>
    <dgm:pt modelId="{440E0E6C-BD9A-429A-822B-EE861D27CF1B}" type="pres">
      <dgm:prSet presAssocID="{AC4B6C25-5544-4DA0-A225-092D7964F5FA}" presName="sibTrans" presStyleCnt="0"/>
      <dgm:spPr/>
    </dgm:pt>
    <dgm:pt modelId="{9F443E3B-E8C9-4264-9721-4DE583AFCE76}" type="pres">
      <dgm:prSet presAssocID="{AC4B6C25-5544-4DA0-A225-092D7964F5FA}" presName="space" presStyleCnt="0"/>
      <dgm:spPr/>
    </dgm:pt>
    <dgm:pt modelId="{7C7E1744-9D6E-4ECA-BA1B-759440FAECE8}" type="pres">
      <dgm:prSet presAssocID="{95CD7FA9-28A5-45C2-991D-6CC6D106929A}" presName="composite" presStyleCnt="0"/>
      <dgm:spPr/>
    </dgm:pt>
    <dgm:pt modelId="{5E2C8251-1A05-4761-8F1F-F3D2464BB746}" type="pres">
      <dgm:prSet presAssocID="{95CD7FA9-28A5-45C2-991D-6CC6D106929A}" presName="LShape" presStyleLbl="alignNode1" presStyleIdx="4" presStyleCnt="5"/>
      <dgm:spPr/>
    </dgm:pt>
    <dgm:pt modelId="{2B7080FD-BD7F-4CB1-98D9-315D1047C2E1}" type="pres">
      <dgm:prSet presAssocID="{95CD7FA9-28A5-45C2-991D-6CC6D106929A}" presName="ParentText" presStyleLbl="revTx" presStyleIdx="2" presStyleCnt="3" custScaleY="97480" custLinFactX="22777" custLinFactNeighborX="100000" custLinFactNeighborY="14973">
        <dgm:presLayoutVars>
          <dgm:chMax val="0"/>
          <dgm:chPref val="0"/>
          <dgm:bulletEnabled val="1"/>
        </dgm:presLayoutVars>
      </dgm:prSet>
      <dgm:spPr/>
    </dgm:pt>
  </dgm:ptLst>
  <dgm:cxnLst>
    <dgm:cxn modelId="{3B2F232E-19B4-487C-A7AC-18751BEF9E59}" srcId="{7B3BBE4B-60D8-4509-A5C4-0D71CFFE2694}" destId="{C868B8D3-DB92-49C4-8406-D6D58925F5D0}" srcOrd="0" destOrd="0" parTransId="{9BAFF89A-E147-4D41-AABE-D396348442A3}" sibTransId="{2FC4C6E5-3FF3-4515-B3DE-038FF7133AFD}"/>
    <dgm:cxn modelId="{9A629F66-09FD-4EE1-8639-E7105B08A67F}" type="presOf" srcId="{C868B8D3-DB92-49C4-8406-D6D58925F5D0}" destId="{FDE9EAA9-1A82-44BB-BBEE-7DC685F696C2}" srcOrd="0" destOrd="0" presId="urn:microsoft.com/office/officeart/2009/3/layout/StepUpProcess"/>
    <dgm:cxn modelId="{67982074-28D7-4C4B-924E-542B2153CF1C}" srcId="{7B3BBE4B-60D8-4509-A5C4-0D71CFFE2694}" destId="{95CD7FA9-28A5-45C2-991D-6CC6D106929A}" srcOrd="2" destOrd="0" parTransId="{82A4C44A-646E-4B60-80DF-69EC1580C4DE}" sibTransId="{B57AD411-0A8B-474E-82E3-2FB36E06DBA0}"/>
    <dgm:cxn modelId="{BB48FECA-26D5-4A6E-9E59-79BDCDB2C12B}" type="presOf" srcId="{0834DF6C-B7E1-4A28-8760-06CCA0242E9D}" destId="{60C23840-A851-427D-8F8F-7CFD55D09CEF}" srcOrd="0" destOrd="0" presId="urn:microsoft.com/office/officeart/2009/3/layout/StepUpProcess"/>
    <dgm:cxn modelId="{9A252BD7-3627-4EB3-8B04-0BDF6F993A94}" type="presOf" srcId="{95CD7FA9-28A5-45C2-991D-6CC6D106929A}" destId="{2B7080FD-BD7F-4CB1-98D9-315D1047C2E1}" srcOrd="0" destOrd="0" presId="urn:microsoft.com/office/officeart/2009/3/layout/StepUpProcess"/>
    <dgm:cxn modelId="{0401C2EA-030D-41CB-807F-DDC8EF9A9EF3}" type="presOf" srcId="{7B3BBE4B-60D8-4509-A5C4-0D71CFFE2694}" destId="{5025F2FA-A679-4C6E-B6FC-098E1254C945}" srcOrd="0" destOrd="0" presId="urn:microsoft.com/office/officeart/2009/3/layout/StepUpProcess"/>
    <dgm:cxn modelId="{EAA768EB-D79E-49F5-A26A-A7EEAEB7FA3D}" srcId="{7B3BBE4B-60D8-4509-A5C4-0D71CFFE2694}" destId="{0834DF6C-B7E1-4A28-8760-06CCA0242E9D}" srcOrd="1" destOrd="0" parTransId="{400346A9-0307-4304-AF46-EFDC6AAD506C}" sibTransId="{AC4B6C25-5544-4DA0-A225-092D7964F5FA}"/>
    <dgm:cxn modelId="{E15D156D-3591-4EBD-B61A-7D324BAB2721}" type="presParOf" srcId="{5025F2FA-A679-4C6E-B6FC-098E1254C945}" destId="{F13A6573-904D-4787-A3FB-6CBC6B6FBCA6}" srcOrd="0" destOrd="0" presId="urn:microsoft.com/office/officeart/2009/3/layout/StepUpProcess"/>
    <dgm:cxn modelId="{9576EF59-105C-49E5-8603-ED68FAA325C6}" type="presParOf" srcId="{F13A6573-904D-4787-A3FB-6CBC6B6FBCA6}" destId="{32163636-8CD1-47C8-9DEE-222CEC59D61E}" srcOrd="0" destOrd="0" presId="urn:microsoft.com/office/officeart/2009/3/layout/StepUpProcess"/>
    <dgm:cxn modelId="{564CF21C-87B3-4F8C-BD3B-88DF4B44290E}" type="presParOf" srcId="{F13A6573-904D-4787-A3FB-6CBC6B6FBCA6}" destId="{FDE9EAA9-1A82-44BB-BBEE-7DC685F696C2}" srcOrd="1" destOrd="0" presId="urn:microsoft.com/office/officeart/2009/3/layout/StepUpProcess"/>
    <dgm:cxn modelId="{BFAE0D01-2AEB-464E-83BE-556E5194AE13}" type="presParOf" srcId="{F13A6573-904D-4787-A3FB-6CBC6B6FBCA6}" destId="{18549AEB-1D5B-4045-997F-158341F7276B}" srcOrd="2" destOrd="0" presId="urn:microsoft.com/office/officeart/2009/3/layout/StepUpProcess"/>
    <dgm:cxn modelId="{0E644C62-0B0E-472E-BEE0-517AB2C5E211}" type="presParOf" srcId="{5025F2FA-A679-4C6E-B6FC-098E1254C945}" destId="{E6B4E7CD-5194-4105-A39F-9E55A47FE042}" srcOrd="1" destOrd="0" presId="urn:microsoft.com/office/officeart/2009/3/layout/StepUpProcess"/>
    <dgm:cxn modelId="{21A8EDCD-E9C2-49E9-BFB3-1AB20E7D2EE5}" type="presParOf" srcId="{E6B4E7CD-5194-4105-A39F-9E55A47FE042}" destId="{996B7224-9676-4709-A5F5-285B66CC63CE}" srcOrd="0" destOrd="0" presId="urn:microsoft.com/office/officeart/2009/3/layout/StepUpProcess"/>
    <dgm:cxn modelId="{AE9794FA-2BB5-4F7A-8031-56DF985E85A1}" type="presParOf" srcId="{5025F2FA-A679-4C6E-B6FC-098E1254C945}" destId="{B2F435F8-AF57-4B09-BFA6-EAAC61C174DA}" srcOrd="2" destOrd="0" presId="urn:microsoft.com/office/officeart/2009/3/layout/StepUpProcess"/>
    <dgm:cxn modelId="{A271F5A0-2FA9-4E80-B3A6-9899A3E2442F}" type="presParOf" srcId="{B2F435F8-AF57-4B09-BFA6-EAAC61C174DA}" destId="{707B2B65-F0B2-453E-B681-730DE78C9406}" srcOrd="0" destOrd="0" presId="urn:microsoft.com/office/officeart/2009/3/layout/StepUpProcess"/>
    <dgm:cxn modelId="{1FBF46DD-097A-4E9E-9E27-C2CD6567F45D}" type="presParOf" srcId="{B2F435F8-AF57-4B09-BFA6-EAAC61C174DA}" destId="{60C23840-A851-427D-8F8F-7CFD55D09CEF}" srcOrd="1" destOrd="0" presId="urn:microsoft.com/office/officeart/2009/3/layout/StepUpProcess"/>
    <dgm:cxn modelId="{1DBCE53A-D0F8-4CA8-B8B1-C6E427A3BFD1}" type="presParOf" srcId="{B2F435F8-AF57-4B09-BFA6-EAAC61C174DA}" destId="{D7EF1D7F-D09C-436F-9EAC-E9549D99AE99}" srcOrd="2" destOrd="0" presId="urn:microsoft.com/office/officeart/2009/3/layout/StepUpProcess"/>
    <dgm:cxn modelId="{180FE816-9AD3-4B36-82D9-DD7213409D2D}" type="presParOf" srcId="{5025F2FA-A679-4C6E-B6FC-098E1254C945}" destId="{440E0E6C-BD9A-429A-822B-EE861D27CF1B}" srcOrd="3" destOrd="0" presId="urn:microsoft.com/office/officeart/2009/3/layout/StepUpProcess"/>
    <dgm:cxn modelId="{1CA3A14F-B41C-433C-AE95-DA504A2A1739}" type="presParOf" srcId="{440E0E6C-BD9A-429A-822B-EE861D27CF1B}" destId="{9F443E3B-E8C9-4264-9721-4DE583AFCE76}" srcOrd="0" destOrd="0" presId="urn:microsoft.com/office/officeart/2009/3/layout/StepUpProcess"/>
    <dgm:cxn modelId="{43532280-E9D7-432E-9729-2FC2BFBB77F6}" type="presParOf" srcId="{5025F2FA-A679-4C6E-B6FC-098E1254C945}" destId="{7C7E1744-9D6E-4ECA-BA1B-759440FAECE8}" srcOrd="4" destOrd="0" presId="urn:microsoft.com/office/officeart/2009/3/layout/StepUpProcess"/>
    <dgm:cxn modelId="{21E51C66-106C-434F-96B4-05851C3CB91B}" type="presParOf" srcId="{7C7E1744-9D6E-4ECA-BA1B-759440FAECE8}" destId="{5E2C8251-1A05-4761-8F1F-F3D2464BB746}" srcOrd="0" destOrd="0" presId="urn:microsoft.com/office/officeart/2009/3/layout/StepUpProcess"/>
    <dgm:cxn modelId="{CF8D4E02-513F-435F-86D5-59CEE3F20685}" type="presParOf" srcId="{7C7E1744-9D6E-4ECA-BA1B-759440FAECE8}" destId="{2B7080FD-BD7F-4CB1-98D9-315D1047C2E1}"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45B5B-F4F2-4553-B155-36CB2BE65AC3}">
      <dsp:nvSpPr>
        <dsp:cNvPr id="0" name=""/>
        <dsp:cNvSpPr/>
      </dsp:nvSpPr>
      <dsp:spPr>
        <a:xfrm>
          <a:off x="2389552" y="1545395"/>
          <a:ext cx="1964265" cy="1699169"/>
        </a:xfrm>
        <a:prstGeom prst="hexagon">
          <a:avLst>
            <a:gd name="adj" fmla="val 28570"/>
            <a:gd name="vf" fmla="val 115470"/>
          </a:avLst>
        </a:prstGeom>
        <a:gradFill rotWithShape="0">
          <a:gsLst>
            <a:gs pos="0">
              <a:schemeClr val="accent1">
                <a:shade val="60000"/>
                <a:hueOff val="0"/>
                <a:satOff val="0"/>
                <a:lumOff val="0"/>
                <a:alphaOff val="0"/>
                <a:tint val="100000"/>
                <a:shade val="100000"/>
                <a:satMod val="130000"/>
              </a:schemeClr>
            </a:gs>
            <a:gs pos="100000">
              <a:schemeClr val="accent1">
                <a:shade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CPM Director’s Institute</a:t>
          </a:r>
        </a:p>
      </dsp:txBody>
      <dsp:txXfrm>
        <a:off x="2715058" y="1826971"/>
        <a:ext cx="1313253" cy="1136017"/>
      </dsp:txXfrm>
    </dsp:sp>
    <dsp:sp modelId="{50C70BDF-D1EA-4D2B-89FB-FF9EBCDFC680}">
      <dsp:nvSpPr>
        <dsp:cNvPr id="0" name=""/>
        <dsp:cNvSpPr/>
      </dsp:nvSpPr>
      <dsp:spPr>
        <a:xfrm>
          <a:off x="3619560" y="732458"/>
          <a:ext cx="741111" cy="638565"/>
        </a:xfrm>
        <a:prstGeom prst="hexagon">
          <a:avLst>
            <a:gd name="adj" fmla="val 28900"/>
            <a:gd name="vf" fmla="val 115470"/>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0D2F719-A637-4B63-A140-740A09191FA8}">
      <dsp:nvSpPr>
        <dsp:cNvPr id="0" name=""/>
        <dsp:cNvSpPr/>
      </dsp:nvSpPr>
      <dsp:spPr>
        <a:xfrm>
          <a:off x="2510858" y="0"/>
          <a:ext cx="1728964" cy="1392580"/>
        </a:xfrm>
        <a:prstGeom prst="hexagon">
          <a:avLst>
            <a:gd name="adj" fmla="val 28570"/>
            <a:gd name="vf" fmla="val 115470"/>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Sep 2017</a:t>
          </a:r>
        </a:p>
        <a:p>
          <a:pPr marL="0" lvl="0" indent="0" algn="ctr" defTabSz="711200">
            <a:lnSpc>
              <a:spcPct val="90000"/>
            </a:lnSpc>
            <a:spcBef>
              <a:spcPct val="0"/>
            </a:spcBef>
            <a:spcAft>
              <a:spcPct val="35000"/>
            </a:spcAft>
            <a:buNone/>
          </a:pPr>
          <a:r>
            <a:rPr lang="en-US" sz="1600" b="1" kern="1200" dirty="0"/>
            <a:t>Mapping Webinar </a:t>
          </a:r>
        </a:p>
      </dsp:txBody>
      <dsp:txXfrm>
        <a:off x="2787558" y="222866"/>
        <a:ext cx="1175564" cy="946848"/>
      </dsp:txXfrm>
    </dsp:sp>
    <dsp:sp modelId="{4C24EB90-14F1-4A13-8A14-2B21E7A06A9B}">
      <dsp:nvSpPr>
        <dsp:cNvPr id="0" name=""/>
        <dsp:cNvSpPr/>
      </dsp:nvSpPr>
      <dsp:spPr>
        <a:xfrm>
          <a:off x="4484494" y="1926235"/>
          <a:ext cx="741111" cy="638565"/>
        </a:xfrm>
        <a:prstGeom prst="hexagon">
          <a:avLst>
            <a:gd name="adj" fmla="val 28900"/>
            <a:gd name="vf" fmla="val 115470"/>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D85196-523D-484B-AE59-E5E9AD94B1A2}">
      <dsp:nvSpPr>
        <dsp:cNvPr id="0" name=""/>
        <dsp:cNvSpPr/>
      </dsp:nvSpPr>
      <dsp:spPr>
        <a:xfrm>
          <a:off x="4001137" y="856530"/>
          <a:ext cx="1700971" cy="1392580"/>
        </a:xfrm>
        <a:prstGeom prst="hexagon">
          <a:avLst>
            <a:gd name="adj" fmla="val 28570"/>
            <a:gd name="vf" fmla="val 115470"/>
          </a:avLst>
        </a:prstGeom>
        <a:gradFill rotWithShape="0">
          <a:gsLst>
            <a:gs pos="0">
              <a:schemeClr val="accent1">
                <a:shade val="50000"/>
                <a:hueOff val="-278416"/>
                <a:satOff val="175"/>
                <a:lumOff val="16070"/>
                <a:alphaOff val="0"/>
                <a:tint val="100000"/>
                <a:shade val="100000"/>
                <a:satMod val="130000"/>
              </a:schemeClr>
            </a:gs>
            <a:gs pos="100000">
              <a:schemeClr val="accent1">
                <a:shade val="50000"/>
                <a:hueOff val="-278416"/>
                <a:satOff val="175"/>
                <a:lumOff val="1607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Nov 2018</a:t>
          </a:r>
        </a:p>
        <a:p>
          <a:pPr marL="0" lvl="0" indent="0" algn="ctr" defTabSz="711200">
            <a:lnSpc>
              <a:spcPct val="90000"/>
            </a:lnSpc>
            <a:spcBef>
              <a:spcPct val="0"/>
            </a:spcBef>
            <a:spcAft>
              <a:spcPct val="35000"/>
            </a:spcAft>
            <a:buNone/>
          </a:pPr>
          <a:r>
            <a:rPr lang="en-US" sz="1600" b="1" kern="1200" dirty="0"/>
            <a:t>Snapshot Webinar</a:t>
          </a:r>
        </a:p>
      </dsp:txBody>
      <dsp:txXfrm>
        <a:off x="4275505" y="1081154"/>
        <a:ext cx="1152235" cy="943332"/>
      </dsp:txXfrm>
    </dsp:sp>
    <dsp:sp modelId="{1603D946-219E-49EC-B095-91CC4A28ED39}">
      <dsp:nvSpPr>
        <dsp:cNvPr id="0" name=""/>
        <dsp:cNvSpPr/>
      </dsp:nvSpPr>
      <dsp:spPr>
        <a:xfrm>
          <a:off x="3883655" y="3273786"/>
          <a:ext cx="741111" cy="638565"/>
        </a:xfrm>
        <a:prstGeom prst="hexagon">
          <a:avLst>
            <a:gd name="adj" fmla="val 28900"/>
            <a:gd name="vf" fmla="val 115470"/>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B4E36FF-C316-4A77-B7F9-DD71B7438D86}">
      <dsp:nvSpPr>
        <dsp:cNvPr id="0" name=""/>
        <dsp:cNvSpPr/>
      </dsp:nvSpPr>
      <dsp:spPr>
        <a:xfrm>
          <a:off x="3978320" y="2540370"/>
          <a:ext cx="1746606" cy="1392580"/>
        </a:xfrm>
        <a:prstGeom prst="hexagon">
          <a:avLst>
            <a:gd name="adj" fmla="val 28570"/>
            <a:gd name="vf" fmla="val 115470"/>
          </a:avLst>
        </a:prstGeom>
        <a:gradFill flip="none" rotWithShape="0">
          <a:gsLst>
            <a:gs pos="0">
              <a:srgbClr val="E67300"/>
            </a:gs>
            <a:gs pos="100000">
              <a:schemeClr val="accent1">
                <a:shade val="50000"/>
                <a:hueOff val="-556832"/>
                <a:satOff val="351"/>
                <a:lumOff val="32141"/>
                <a:alphaOff val="0"/>
                <a:tint val="50000"/>
                <a:shade val="100000"/>
                <a:satMod val="350000"/>
              </a:schemeClr>
            </a:gs>
          </a:gsLst>
          <a:lin ang="135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Jan 2018</a:t>
          </a:r>
        </a:p>
        <a:p>
          <a:pPr marL="0" lvl="0" indent="0" algn="ctr" defTabSz="711200">
            <a:lnSpc>
              <a:spcPct val="90000"/>
            </a:lnSpc>
            <a:spcBef>
              <a:spcPct val="0"/>
            </a:spcBef>
            <a:spcAft>
              <a:spcPct val="35000"/>
            </a:spcAft>
            <a:buNone/>
          </a:pPr>
          <a:r>
            <a:rPr lang="en-US" sz="1600" b="1" kern="1200" dirty="0"/>
            <a:t>Messaging Webinar</a:t>
          </a:r>
        </a:p>
      </dsp:txBody>
      <dsp:txXfrm>
        <a:off x="4256491" y="2762157"/>
        <a:ext cx="1190264" cy="949006"/>
      </dsp:txXfrm>
    </dsp:sp>
    <dsp:sp modelId="{74BE281D-0202-42D2-81B8-86A4317E5017}">
      <dsp:nvSpPr>
        <dsp:cNvPr id="0" name=""/>
        <dsp:cNvSpPr/>
      </dsp:nvSpPr>
      <dsp:spPr>
        <a:xfrm>
          <a:off x="2393207" y="3413667"/>
          <a:ext cx="741111" cy="638565"/>
        </a:xfrm>
        <a:prstGeom prst="hexagon">
          <a:avLst>
            <a:gd name="adj" fmla="val 28900"/>
            <a:gd name="vf" fmla="val 115470"/>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0B61ACA-8F69-45FB-B15B-F6B049A845C5}">
      <dsp:nvSpPr>
        <dsp:cNvPr id="0" name=""/>
        <dsp:cNvSpPr/>
      </dsp:nvSpPr>
      <dsp:spPr>
        <a:xfrm>
          <a:off x="2570489" y="3397859"/>
          <a:ext cx="1609701" cy="1392580"/>
        </a:xfrm>
        <a:prstGeom prst="hexagon">
          <a:avLst>
            <a:gd name="adj" fmla="val 28570"/>
            <a:gd name="vf" fmla="val 115470"/>
          </a:avLst>
        </a:prstGeom>
        <a:gradFill flip="none" rotWithShape="1">
          <a:gsLst>
            <a:gs pos="0">
              <a:srgbClr val="FF9225">
                <a:shade val="30000"/>
                <a:satMod val="115000"/>
              </a:srgbClr>
            </a:gs>
            <a:gs pos="50000">
              <a:srgbClr val="FF9225">
                <a:shade val="67500"/>
                <a:satMod val="115000"/>
              </a:srgbClr>
            </a:gs>
            <a:gs pos="100000">
              <a:srgbClr val="FF9225">
                <a:shade val="100000"/>
                <a:satMod val="115000"/>
              </a:srgbClr>
            </a:gs>
          </a:gsLst>
          <a:path path="circle">
            <a:fillToRect t="100000" r="100000"/>
          </a:path>
          <a:tileRect l="-100000" b="-10000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ible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t>Feb 2018</a:t>
          </a:r>
        </a:p>
        <a:p>
          <a:pPr marL="0" lvl="0" indent="0" algn="ctr" defTabSz="711200">
            <a:lnSpc>
              <a:spcPct val="90000"/>
            </a:lnSpc>
            <a:spcBef>
              <a:spcPct val="0"/>
            </a:spcBef>
            <a:spcAft>
              <a:spcPct val="35000"/>
            </a:spcAft>
            <a:buNone/>
          </a:pPr>
          <a:r>
            <a:rPr lang="en-US" sz="1600" b="1" i="0" kern="1200" dirty="0" err="1"/>
            <a:t>Impl</a:t>
          </a:r>
          <a:r>
            <a:rPr lang="en-US" sz="1600" b="1" i="0" kern="1200" dirty="0"/>
            <a:t> Planning Webinar</a:t>
          </a:r>
        </a:p>
      </dsp:txBody>
      <dsp:txXfrm>
        <a:off x="2837251" y="3628639"/>
        <a:ext cx="1076177" cy="931020"/>
      </dsp:txXfrm>
    </dsp:sp>
    <dsp:sp modelId="{0C70D551-C6E1-4537-AC91-3289278FF235}">
      <dsp:nvSpPr>
        <dsp:cNvPr id="0" name=""/>
        <dsp:cNvSpPr/>
      </dsp:nvSpPr>
      <dsp:spPr>
        <a:xfrm>
          <a:off x="1514108" y="2220368"/>
          <a:ext cx="741111" cy="638565"/>
        </a:xfrm>
        <a:prstGeom prst="hexagon">
          <a:avLst>
            <a:gd name="adj" fmla="val 28900"/>
            <a:gd name="vf" fmla="val 115470"/>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B38A5D-EFC7-480F-B47D-DB55998573FD}">
      <dsp:nvSpPr>
        <dsp:cNvPr id="0" name=""/>
        <dsp:cNvSpPr/>
      </dsp:nvSpPr>
      <dsp:spPr>
        <a:xfrm>
          <a:off x="1087352" y="2541328"/>
          <a:ext cx="1609701" cy="1392580"/>
        </a:xfrm>
        <a:prstGeom prst="hexagon">
          <a:avLst>
            <a:gd name="adj" fmla="val 28570"/>
            <a:gd name="vf" fmla="val 115470"/>
          </a:avLst>
        </a:prstGeom>
        <a:gradFill rotWithShape="0">
          <a:gsLst>
            <a:gs pos="0">
              <a:schemeClr val="accent1">
                <a:shade val="50000"/>
                <a:hueOff val="-556832"/>
                <a:satOff val="351"/>
                <a:lumOff val="32141"/>
                <a:alphaOff val="0"/>
                <a:tint val="100000"/>
                <a:shade val="100000"/>
                <a:satMod val="130000"/>
              </a:schemeClr>
            </a:gs>
            <a:gs pos="100000">
              <a:schemeClr val="accent1">
                <a:shade val="50000"/>
                <a:hueOff val="-556832"/>
                <a:satOff val="351"/>
                <a:lumOff val="3214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t>Mar 2018 </a:t>
          </a:r>
        </a:p>
        <a:p>
          <a:pPr marL="0" lvl="0" indent="0" algn="ctr" defTabSz="711200">
            <a:lnSpc>
              <a:spcPct val="90000"/>
            </a:lnSpc>
            <a:spcBef>
              <a:spcPct val="0"/>
            </a:spcBef>
            <a:spcAft>
              <a:spcPct val="35000"/>
            </a:spcAft>
            <a:buNone/>
          </a:pPr>
          <a:r>
            <a:rPr lang="en-US" sz="1600" b="1" i="0" kern="1200" dirty="0"/>
            <a:t>Org Read Building Webinar</a:t>
          </a:r>
        </a:p>
      </dsp:txBody>
      <dsp:txXfrm>
        <a:off x="1354114" y="2772108"/>
        <a:ext cx="1076177" cy="931020"/>
      </dsp:txXfrm>
    </dsp:sp>
    <dsp:sp modelId="{459371CC-EE70-4888-A7AA-001B24ECB837}">
      <dsp:nvSpPr>
        <dsp:cNvPr id="0" name=""/>
        <dsp:cNvSpPr/>
      </dsp:nvSpPr>
      <dsp:spPr>
        <a:xfrm>
          <a:off x="1087352" y="854614"/>
          <a:ext cx="1609701" cy="1392580"/>
        </a:xfrm>
        <a:prstGeom prst="hexagon">
          <a:avLst>
            <a:gd name="adj" fmla="val 28570"/>
            <a:gd name="vf" fmla="val 115470"/>
          </a:avLst>
        </a:prstGeom>
        <a:gradFill rotWithShape="0">
          <a:gsLst>
            <a:gs pos="0">
              <a:schemeClr val="accent1">
                <a:shade val="50000"/>
                <a:hueOff val="-278416"/>
                <a:satOff val="175"/>
                <a:lumOff val="16070"/>
                <a:alphaOff val="0"/>
                <a:tint val="100000"/>
                <a:shade val="100000"/>
                <a:satMod val="130000"/>
              </a:schemeClr>
            </a:gs>
            <a:gs pos="100000">
              <a:schemeClr val="accent1">
                <a:shade val="50000"/>
                <a:hueOff val="-278416"/>
                <a:satOff val="175"/>
                <a:lumOff val="1607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t>Apr 2018  Logic Modeling Webinar </a:t>
          </a:r>
        </a:p>
      </dsp:txBody>
      <dsp:txXfrm>
        <a:off x="1354114" y="1085394"/>
        <a:ext cx="1076177" cy="93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63636-8CD1-47C8-9DEE-222CEC59D61E}">
      <dsp:nvSpPr>
        <dsp:cNvPr id="0" name=""/>
        <dsp:cNvSpPr/>
      </dsp:nvSpPr>
      <dsp:spPr>
        <a:xfrm rot="5400000">
          <a:off x="482144" y="1171727"/>
          <a:ext cx="1442116" cy="23996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9EAA9-1A82-44BB-BBEE-7DC685F696C2}">
      <dsp:nvSpPr>
        <dsp:cNvPr id="0" name=""/>
        <dsp:cNvSpPr/>
      </dsp:nvSpPr>
      <dsp:spPr>
        <a:xfrm>
          <a:off x="241419" y="1888705"/>
          <a:ext cx="2166417" cy="189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n>
                <a:solidFill>
                  <a:srgbClr val="00BFC3"/>
                </a:solidFill>
              </a:ln>
              <a:solidFill>
                <a:srgbClr val="00BFC3"/>
              </a:solidFill>
              <a:effectLst>
                <a:outerShdw blurRad="38100" dist="38100" dir="2700000" algn="tl">
                  <a:srgbClr val="000000">
                    <a:alpha val="43137"/>
                  </a:srgbClr>
                </a:outerShdw>
              </a:effectLst>
            </a:rPr>
            <a:t>SNAPSHOT</a:t>
          </a:r>
        </a:p>
      </dsp:txBody>
      <dsp:txXfrm>
        <a:off x="241419" y="1888705"/>
        <a:ext cx="2166417" cy="1898991"/>
      </dsp:txXfrm>
    </dsp:sp>
    <dsp:sp modelId="{18549AEB-1D5B-4045-997F-158341F7276B}">
      <dsp:nvSpPr>
        <dsp:cNvPr id="0" name=""/>
        <dsp:cNvSpPr/>
      </dsp:nvSpPr>
      <dsp:spPr>
        <a:xfrm>
          <a:off x="1999078" y="995062"/>
          <a:ext cx="408757" cy="4087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B2B65-F0B2-453E-B681-730DE78C9406}">
      <dsp:nvSpPr>
        <dsp:cNvPr id="0" name=""/>
        <dsp:cNvSpPr/>
      </dsp:nvSpPr>
      <dsp:spPr>
        <a:xfrm rot="5400000">
          <a:off x="3134262" y="515458"/>
          <a:ext cx="1442116" cy="23996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23840-A851-427D-8F8F-7CFD55D09CEF}">
      <dsp:nvSpPr>
        <dsp:cNvPr id="0" name=""/>
        <dsp:cNvSpPr/>
      </dsp:nvSpPr>
      <dsp:spPr>
        <a:xfrm>
          <a:off x="2893537" y="1232436"/>
          <a:ext cx="2166417" cy="189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n>
                <a:solidFill>
                  <a:srgbClr val="00BFC3"/>
                </a:solidFill>
              </a:ln>
              <a:solidFill>
                <a:srgbClr val="00BFC3"/>
              </a:solidFill>
              <a:effectLst>
                <a:outerShdw blurRad="38100" dist="38100" dir="2700000" algn="tl">
                  <a:srgbClr val="000000">
                    <a:alpha val="43137"/>
                  </a:srgbClr>
                </a:outerShdw>
              </a:effectLst>
            </a:rPr>
            <a:t>IMPL PLANNING</a:t>
          </a:r>
        </a:p>
      </dsp:txBody>
      <dsp:txXfrm>
        <a:off x="2893537" y="1232436"/>
        <a:ext cx="2166417" cy="1898991"/>
      </dsp:txXfrm>
    </dsp:sp>
    <dsp:sp modelId="{D7EF1D7F-D09C-436F-9EAC-E9549D99AE99}">
      <dsp:nvSpPr>
        <dsp:cNvPr id="0" name=""/>
        <dsp:cNvSpPr/>
      </dsp:nvSpPr>
      <dsp:spPr>
        <a:xfrm>
          <a:off x="4651196" y="338793"/>
          <a:ext cx="408757" cy="4087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C8251-1A05-4761-8F1F-F3D2464BB746}">
      <dsp:nvSpPr>
        <dsp:cNvPr id="0" name=""/>
        <dsp:cNvSpPr/>
      </dsp:nvSpPr>
      <dsp:spPr>
        <a:xfrm rot="5400000">
          <a:off x="5786380" y="-116883"/>
          <a:ext cx="1442116" cy="23996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080FD-BD7F-4CB1-98D9-315D1047C2E1}">
      <dsp:nvSpPr>
        <dsp:cNvPr id="0" name=""/>
        <dsp:cNvSpPr/>
      </dsp:nvSpPr>
      <dsp:spPr>
        <a:xfrm>
          <a:off x="5549033" y="908357"/>
          <a:ext cx="2166417" cy="185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ln>
              <a:solidFill>
                <a:srgbClr val="00BFC3"/>
              </a:solidFill>
            </a:ln>
            <a:solidFill>
              <a:srgbClr val="00BFC3"/>
            </a:solidFill>
            <a:effectLst>
              <a:outerShdw blurRad="38100" dist="38100" dir="2700000" algn="tl">
                <a:srgbClr val="000000">
                  <a:alpha val="43137"/>
                </a:srgbClr>
              </a:outerShdw>
            </a:effectLst>
          </a:endParaRPr>
        </a:p>
      </dsp:txBody>
      <dsp:txXfrm>
        <a:off x="5549033" y="908357"/>
        <a:ext cx="2166417" cy="1851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D7091-3115-4366-85D2-B4CAA2CAD64D}">
      <dsp:nvSpPr>
        <dsp:cNvPr id="0" name=""/>
        <dsp:cNvSpPr/>
      </dsp:nvSpPr>
      <dsp:spPr>
        <a:xfrm>
          <a:off x="6934" y="1410162"/>
          <a:ext cx="2072791" cy="12436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Clr>
              <a:schemeClr val="accent1"/>
            </a:buClr>
            <a:buSzPts val="2380"/>
            <a:buNone/>
          </a:pPr>
          <a:r>
            <a:rPr lang="en-US" sz="2300" b="1" kern="1200" dirty="0">
              <a:latin typeface="Arial Narrow" panose="020B0606020202030204" pitchFamily="34" charset="0"/>
            </a:rPr>
            <a:t>Implementation</a:t>
          </a:r>
        </a:p>
        <a:p>
          <a:pPr marL="0" lvl="0" indent="0" algn="ctr" defTabSz="1022350">
            <a:lnSpc>
              <a:spcPct val="90000"/>
            </a:lnSpc>
            <a:spcBef>
              <a:spcPct val="0"/>
            </a:spcBef>
            <a:spcAft>
              <a:spcPct val="35000"/>
            </a:spcAft>
            <a:buClr>
              <a:schemeClr val="accent1"/>
            </a:buClr>
            <a:buSzPts val="2380"/>
            <a:buNone/>
          </a:pPr>
          <a:r>
            <a:rPr lang="en-US" sz="2300" b="1" kern="1200" dirty="0">
              <a:latin typeface="Arial Narrow" panose="020B0606020202030204" pitchFamily="34" charset="0"/>
            </a:rPr>
            <a:t>Activities</a:t>
          </a:r>
          <a:endParaRPr lang="en-US" sz="2300" kern="1200" dirty="0"/>
        </a:p>
      </dsp:txBody>
      <dsp:txXfrm>
        <a:off x="43360" y="1446588"/>
        <a:ext cx="1999939" cy="1170822"/>
      </dsp:txXfrm>
    </dsp:sp>
    <dsp:sp modelId="{562C3EEE-A0F8-44C6-9246-8A869B00103F}">
      <dsp:nvSpPr>
        <dsp:cNvPr id="0" name=""/>
        <dsp:cNvSpPr/>
      </dsp:nvSpPr>
      <dsp:spPr>
        <a:xfrm>
          <a:off x="2287005" y="1774973"/>
          <a:ext cx="439431" cy="5140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87005" y="1877783"/>
        <a:ext cx="307602" cy="308432"/>
      </dsp:txXfrm>
    </dsp:sp>
    <dsp:sp modelId="{278D87A0-B0AC-4DE1-87EC-1B40651E0A2D}">
      <dsp:nvSpPr>
        <dsp:cNvPr id="0" name=""/>
        <dsp:cNvSpPr/>
      </dsp:nvSpPr>
      <dsp:spPr>
        <a:xfrm>
          <a:off x="2908842" y="1410162"/>
          <a:ext cx="2072791" cy="12436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Narrow" panose="020B0606020202030204" pitchFamily="34" charset="0"/>
            </a:rPr>
            <a:t>Outputs</a:t>
          </a:r>
        </a:p>
      </dsp:txBody>
      <dsp:txXfrm>
        <a:off x="2945268" y="1446588"/>
        <a:ext cx="1999939" cy="1170822"/>
      </dsp:txXfrm>
    </dsp:sp>
    <dsp:sp modelId="{8A0774E2-75E9-46A6-96A6-A60910CD5F34}">
      <dsp:nvSpPr>
        <dsp:cNvPr id="0" name=""/>
        <dsp:cNvSpPr/>
      </dsp:nvSpPr>
      <dsp:spPr>
        <a:xfrm>
          <a:off x="5188912" y="1774973"/>
          <a:ext cx="439431" cy="5140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188912" y="1877783"/>
        <a:ext cx="307602" cy="308432"/>
      </dsp:txXfrm>
    </dsp:sp>
    <dsp:sp modelId="{33F5DF3D-775F-46C2-BE58-6B5E17ACB671}">
      <dsp:nvSpPr>
        <dsp:cNvPr id="0" name=""/>
        <dsp:cNvSpPr/>
      </dsp:nvSpPr>
      <dsp:spPr>
        <a:xfrm>
          <a:off x="5810749" y="1410162"/>
          <a:ext cx="2072791" cy="12436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Narrow" panose="020B0606020202030204" pitchFamily="34" charset="0"/>
            </a:rPr>
            <a:t>Outcomes</a:t>
          </a:r>
        </a:p>
      </dsp:txBody>
      <dsp:txXfrm>
        <a:off x="5847175" y="1446588"/>
        <a:ext cx="1999939" cy="1170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D7091-3115-4366-85D2-B4CAA2CAD64D}">
      <dsp:nvSpPr>
        <dsp:cNvPr id="0" name=""/>
        <dsp:cNvSpPr/>
      </dsp:nvSpPr>
      <dsp:spPr>
        <a:xfrm>
          <a:off x="6934" y="1410162"/>
          <a:ext cx="2072791" cy="12436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Clr>
              <a:schemeClr val="accent1"/>
            </a:buClr>
            <a:buSzPts val="2380"/>
            <a:buNone/>
          </a:pPr>
          <a:r>
            <a:rPr lang="en-US" sz="2300" b="1" kern="1200" dirty="0">
              <a:latin typeface="Arial Narrow" panose="020B0606020202030204" pitchFamily="34" charset="0"/>
            </a:rPr>
            <a:t>Implementation</a:t>
          </a:r>
        </a:p>
        <a:p>
          <a:pPr marL="0" lvl="0" indent="0" algn="ctr" defTabSz="1022350">
            <a:lnSpc>
              <a:spcPct val="90000"/>
            </a:lnSpc>
            <a:spcBef>
              <a:spcPct val="0"/>
            </a:spcBef>
            <a:spcAft>
              <a:spcPct val="35000"/>
            </a:spcAft>
            <a:buClr>
              <a:schemeClr val="accent1"/>
            </a:buClr>
            <a:buSzPts val="2380"/>
            <a:buNone/>
          </a:pPr>
          <a:r>
            <a:rPr lang="en-US" sz="2300" b="1" kern="1200" dirty="0">
              <a:latin typeface="Arial Narrow" panose="020B0606020202030204" pitchFamily="34" charset="0"/>
            </a:rPr>
            <a:t>Activities</a:t>
          </a:r>
          <a:endParaRPr lang="en-US" sz="2300" kern="1200" dirty="0"/>
        </a:p>
      </dsp:txBody>
      <dsp:txXfrm>
        <a:off x="43360" y="1446588"/>
        <a:ext cx="1999939" cy="1170822"/>
      </dsp:txXfrm>
    </dsp:sp>
    <dsp:sp modelId="{562C3EEE-A0F8-44C6-9246-8A869B00103F}">
      <dsp:nvSpPr>
        <dsp:cNvPr id="0" name=""/>
        <dsp:cNvSpPr/>
      </dsp:nvSpPr>
      <dsp:spPr>
        <a:xfrm>
          <a:off x="2287005" y="1774973"/>
          <a:ext cx="439431" cy="5140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87005" y="1877783"/>
        <a:ext cx="307602" cy="308432"/>
      </dsp:txXfrm>
    </dsp:sp>
    <dsp:sp modelId="{278D87A0-B0AC-4DE1-87EC-1B40651E0A2D}">
      <dsp:nvSpPr>
        <dsp:cNvPr id="0" name=""/>
        <dsp:cNvSpPr/>
      </dsp:nvSpPr>
      <dsp:spPr>
        <a:xfrm>
          <a:off x="2908842" y="1410162"/>
          <a:ext cx="2072791" cy="12436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Narrow" panose="020B0606020202030204" pitchFamily="34" charset="0"/>
            </a:rPr>
            <a:t>Outputs</a:t>
          </a:r>
        </a:p>
      </dsp:txBody>
      <dsp:txXfrm>
        <a:off x="2945268" y="1446588"/>
        <a:ext cx="1999939" cy="1170822"/>
      </dsp:txXfrm>
    </dsp:sp>
    <dsp:sp modelId="{8A0774E2-75E9-46A6-96A6-A60910CD5F34}">
      <dsp:nvSpPr>
        <dsp:cNvPr id="0" name=""/>
        <dsp:cNvSpPr/>
      </dsp:nvSpPr>
      <dsp:spPr>
        <a:xfrm>
          <a:off x="5188912" y="1774973"/>
          <a:ext cx="439431" cy="5140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188912" y="1877783"/>
        <a:ext cx="307602" cy="308432"/>
      </dsp:txXfrm>
    </dsp:sp>
    <dsp:sp modelId="{33F5DF3D-775F-46C2-BE58-6B5E17ACB671}">
      <dsp:nvSpPr>
        <dsp:cNvPr id="0" name=""/>
        <dsp:cNvSpPr/>
      </dsp:nvSpPr>
      <dsp:spPr>
        <a:xfrm>
          <a:off x="5810749" y="1410162"/>
          <a:ext cx="2072791" cy="12436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Narrow" panose="020B0606020202030204" pitchFamily="34" charset="0"/>
            </a:rPr>
            <a:t>Outcomes</a:t>
          </a:r>
        </a:p>
      </dsp:txBody>
      <dsp:txXfrm>
        <a:off x="5847175" y="1446588"/>
        <a:ext cx="1999939" cy="1170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63636-8CD1-47C8-9DEE-222CEC59D61E}">
      <dsp:nvSpPr>
        <dsp:cNvPr id="0" name=""/>
        <dsp:cNvSpPr/>
      </dsp:nvSpPr>
      <dsp:spPr>
        <a:xfrm rot="5400000">
          <a:off x="637017" y="825650"/>
          <a:ext cx="1428971" cy="237777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9EAA9-1A82-44BB-BBEE-7DC685F696C2}">
      <dsp:nvSpPr>
        <dsp:cNvPr id="0" name=""/>
        <dsp:cNvSpPr/>
      </dsp:nvSpPr>
      <dsp:spPr>
        <a:xfrm>
          <a:off x="398486" y="1536093"/>
          <a:ext cx="2146670" cy="188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n>
                <a:solidFill>
                  <a:srgbClr val="00BFC3"/>
                </a:solidFill>
              </a:ln>
              <a:solidFill>
                <a:srgbClr val="00BFC3"/>
              </a:solidFill>
              <a:effectLst>
                <a:outerShdw blurRad="38100" dist="38100" dir="2700000" algn="tl">
                  <a:srgbClr val="000000">
                    <a:alpha val="43137"/>
                  </a:srgbClr>
                </a:outerShdw>
              </a:effectLst>
            </a:rPr>
            <a:t>SNAPSHOT</a:t>
          </a:r>
        </a:p>
      </dsp:txBody>
      <dsp:txXfrm>
        <a:off x="398486" y="1536093"/>
        <a:ext cx="2146670" cy="1881682"/>
      </dsp:txXfrm>
    </dsp:sp>
    <dsp:sp modelId="{18549AEB-1D5B-4045-997F-158341F7276B}">
      <dsp:nvSpPr>
        <dsp:cNvPr id="0" name=""/>
        <dsp:cNvSpPr/>
      </dsp:nvSpPr>
      <dsp:spPr>
        <a:xfrm>
          <a:off x="2140124" y="650596"/>
          <a:ext cx="405032" cy="40503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B2B65-F0B2-453E-B681-730DE78C9406}">
      <dsp:nvSpPr>
        <dsp:cNvPr id="0" name=""/>
        <dsp:cNvSpPr/>
      </dsp:nvSpPr>
      <dsp:spPr>
        <a:xfrm rot="5400000">
          <a:off x="3264961" y="175363"/>
          <a:ext cx="1428971" cy="237777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23840-A851-427D-8F8F-7CFD55D09CEF}">
      <dsp:nvSpPr>
        <dsp:cNvPr id="0" name=""/>
        <dsp:cNvSpPr/>
      </dsp:nvSpPr>
      <dsp:spPr>
        <a:xfrm>
          <a:off x="3026430" y="885806"/>
          <a:ext cx="2146670" cy="188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n>
                <a:solidFill>
                  <a:srgbClr val="00BFC3"/>
                </a:solidFill>
              </a:ln>
              <a:solidFill>
                <a:srgbClr val="00BFC3"/>
              </a:solidFill>
              <a:effectLst>
                <a:outerShdw blurRad="38100" dist="38100" dir="2700000" algn="tl">
                  <a:srgbClr val="000000">
                    <a:alpha val="43137"/>
                  </a:srgbClr>
                </a:outerShdw>
              </a:effectLst>
            </a:rPr>
            <a:t>IMPL PLANNING</a:t>
          </a:r>
        </a:p>
      </dsp:txBody>
      <dsp:txXfrm>
        <a:off x="3026430" y="885806"/>
        <a:ext cx="2146670" cy="1881682"/>
      </dsp:txXfrm>
    </dsp:sp>
    <dsp:sp modelId="{D7EF1D7F-D09C-436F-9EAC-E9549D99AE99}">
      <dsp:nvSpPr>
        <dsp:cNvPr id="0" name=""/>
        <dsp:cNvSpPr/>
      </dsp:nvSpPr>
      <dsp:spPr>
        <a:xfrm>
          <a:off x="4768068" y="308"/>
          <a:ext cx="405032" cy="40503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C8251-1A05-4761-8F1F-F3D2464BB746}">
      <dsp:nvSpPr>
        <dsp:cNvPr id="0" name=""/>
        <dsp:cNvSpPr/>
      </dsp:nvSpPr>
      <dsp:spPr>
        <a:xfrm rot="5400000">
          <a:off x="5892904" y="-451214"/>
          <a:ext cx="1428971" cy="237777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080FD-BD7F-4CB1-98D9-315D1047C2E1}">
      <dsp:nvSpPr>
        <dsp:cNvPr id="0" name=""/>
        <dsp:cNvSpPr/>
      </dsp:nvSpPr>
      <dsp:spPr>
        <a:xfrm>
          <a:off x="5816988" y="564681"/>
          <a:ext cx="2146670" cy="1834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ln>
              <a:solidFill>
                <a:srgbClr val="00BFC3"/>
              </a:solidFill>
            </a:ln>
            <a:solidFill>
              <a:srgbClr val="00BFC3"/>
            </a:solidFill>
            <a:effectLst>
              <a:outerShdw blurRad="38100" dist="38100" dir="2700000" algn="tl">
                <a:srgbClr val="000000">
                  <a:alpha val="43137"/>
                </a:srgbClr>
              </a:outerShdw>
            </a:effectLst>
          </a:endParaRPr>
        </a:p>
      </dsp:txBody>
      <dsp:txXfrm>
        <a:off x="5816988" y="564681"/>
        <a:ext cx="2146670" cy="183426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66732" cy="469780"/>
          </a:xfrm>
          <a:prstGeom prst="rect">
            <a:avLst/>
          </a:prstGeom>
          <a:noFill/>
          <a:ln>
            <a:noFill/>
          </a:ln>
        </p:spPr>
        <p:txBody>
          <a:bodyPr spcFirstLastPara="1" wrap="square" lIns="93921" tIns="93921" rIns="93921" bIns="9392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08705" y="0"/>
            <a:ext cx="3066732" cy="469780"/>
          </a:xfrm>
          <a:prstGeom prst="rect">
            <a:avLst/>
          </a:prstGeom>
          <a:noFill/>
          <a:ln>
            <a:noFill/>
          </a:ln>
        </p:spPr>
        <p:txBody>
          <a:bodyPr spcFirstLastPara="1" wrap="square" lIns="93921" tIns="93921" rIns="93921" bIns="9392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7708" y="4505980"/>
            <a:ext cx="5661660" cy="3686711"/>
          </a:xfrm>
          <a:prstGeom prst="rect">
            <a:avLst/>
          </a:prstGeom>
          <a:noFill/>
          <a:ln>
            <a:noFill/>
          </a:ln>
        </p:spPr>
        <p:txBody>
          <a:bodyPr spcFirstLastPara="1" wrap="square" lIns="93921" tIns="93921" rIns="93921" bIns="9392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93297"/>
            <a:ext cx="3066732" cy="469779"/>
          </a:xfrm>
          <a:prstGeom prst="rect">
            <a:avLst/>
          </a:prstGeom>
          <a:noFill/>
          <a:ln>
            <a:noFill/>
          </a:ln>
        </p:spPr>
        <p:txBody>
          <a:bodyPr spcFirstLastPara="1" wrap="square" lIns="93921" tIns="93921" rIns="93921" bIns="9392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481138" y="1192213"/>
            <a:ext cx="4286250" cy="3216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buClr>
                <a:schemeClr val="dk1"/>
              </a:buClr>
              <a:buSzPts val="1200"/>
              <a:defRPr/>
            </a:pPr>
            <a:r>
              <a:rPr lang="en-US" i="1" dirty="0"/>
              <a:t>Stuart</a:t>
            </a:r>
            <a:r>
              <a:rPr lang="en-US" i="1" baseline="0" dirty="0"/>
              <a:t> or Danna hand off to Nancy Satterwhite (Slides 1-5; 10:02-10:08)</a:t>
            </a:r>
            <a:endParaRPr lang="en-US" i="1" dirty="0"/>
          </a:p>
          <a:p>
            <a:pPr marL="0" indent="0">
              <a:buClr>
                <a:schemeClr val="dk1"/>
              </a:buClr>
              <a:buSzPts val="1200"/>
            </a:pPr>
            <a:endParaRPr dirty="0"/>
          </a:p>
        </p:txBody>
      </p:sp>
      <p:sp>
        <p:nvSpPr>
          <p:cNvPr id="181" name="Shape 181"/>
          <p:cNvSpPr txBox="1">
            <a:spLocks noGrp="1"/>
          </p:cNvSpPr>
          <p:nvPr>
            <p:ph type="hdr" idx="3"/>
          </p:nvPr>
        </p:nvSpPr>
        <p:spPr>
          <a:xfrm>
            <a:off x="1" y="0"/>
            <a:ext cx="3066732" cy="469780"/>
          </a:xfrm>
          <a:prstGeom prst="rect">
            <a:avLst/>
          </a:prstGeom>
          <a:noFill/>
          <a:ln>
            <a:noFill/>
          </a:ln>
        </p:spPr>
        <p:txBody>
          <a:bodyPr spcFirstLastPara="1" wrap="square" lIns="93921" tIns="46948" rIns="93921" bIns="46948" anchor="t" anchorCtr="0">
            <a:noAutofit/>
          </a:bodyPr>
          <a:lstStyle/>
          <a:p>
            <a:endParaRPr sz="1000">
              <a:solidFill>
                <a:srgbClr val="000000"/>
              </a:solidFill>
            </a:endParaRPr>
          </a:p>
        </p:txBody>
      </p:sp>
      <p:sp>
        <p:nvSpPr>
          <p:cNvPr id="182" name="Shape 182"/>
          <p:cNvSpPr txBox="1">
            <a:spLocks noGrp="1"/>
          </p:cNvSpPr>
          <p:nvPr>
            <p:ph type="ftr" idx="11"/>
          </p:nvPr>
        </p:nvSpPr>
        <p:spPr>
          <a:xfrm>
            <a:off x="1" y="8893297"/>
            <a:ext cx="3066732" cy="469779"/>
          </a:xfrm>
          <a:prstGeom prst="rect">
            <a:avLst/>
          </a:prstGeom>
          <a:noFill/>
          <a:ln>
            <a:noFill/>
          </a:ln>
        </p:spPr>
        <p:txBody>
          <a:bodyPr spcFirstLastPara="1" wrap="square" lIns="93921" tIns="46948" rIns="93921" bIns="46948" anchor="b" anchorCtr="0">
            <a:noAutofit/>
          </a:bodyPr>
          <a:lstStyle/>
          <a:p>
            <a:r>
              <a:rPr lang="en-US" sz="1000">
                <a:solidFill>
                  <a:srgbClr val="000000"/>
                </a:solidFill>
              </a:rPr>
              <a:t>Aldridge &amp; Boothroyd (2016, April)</a:t>
            </a:r>
            <a:endParaRPr/>
          </a:p>
        </p:txBody>
      </p:sp>
      <p:sp>
        <p:nvSpPr>
          <p:cNvPr id="183" name="Shape 183"/>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000">
                <a:latin typeface="Calibri"/>
                <a:ea typeface="Calibri"/>
                <a:cs typeface="Calibri"/>
                <a:sym typeface="Calibri"/>
              </a:rPr>
              <a:pPr algn="r"/>
              <a:t>1</a:t>
            </a:fld>
            <a:endParaRPr sz="10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891" indent="0" defTabSz="911565">
              <a:defRPr/>
            </a:pPr>
            <a:r>
              <a:rPr lang="en-US" i="1" baseline="0" dirty="0"/>
              <a:t>Final Deanna slide - Hand off to Leslie Ann (will probably be about 10:20)</a:t>
            </a:r>
          </a:p>
          <a:p>
            <a:pPr marL="227891" indent="0" defTabSz="911565">
              <a:defRPr/>
            </a:pPr>
            <a:r>
              <a:rPr lang="en-US" i="1" baseline="0" dirty="0"/>
              <a:t>**Mia clicks to bring in each subheading and leadership behavior as Deanna gets to each.</a:t>
            </a:r>
            <a:endParaRPr lang="en-US" dirty="0"/>
          </a:p>
          <a:p>
            <a:pPr>
              <a:buFont typeface="Arial" panose="020B0604020202020204" pitchFamily="34" charset="0"/>
              <a:buChar char="•"/>
            </a:pPr>
            <a:r>
              <a:rPr lang="en-US" dirty="0"/>
              <a:t>There are 3 particular Leadership Behaviors that are important for creating an organizational environment that supports using data for understanding, learning and system improvement.  The first 2 are related to Accountability…..</a:t>
            </a:r>
          </a:p>
          <a:p>
            <a:pPr>
              <a:buFont typeface="Arial" panose="020B0604020202020204" pitchFamily="34" charset="0"/>
              <a:buChar char="•"/>
            </a:pPr>
            <a:r>
              <a:rPr lang="en-US" dirty="0"/>
              <a:t>The 3</a:t>
            </a:r>
            <a:r>
              <a:rPr lang="en-US" baseline="30000" dirty="0"/>
              <a:t>rd</a:t>
            </a:r>
            <a:r>
              <a:rPr lang="en-US" dirty="0"/>
              <a:t> leadership behavior is related to Engagement….</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708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i="1" dirty="0"/>
              <a:t>Leslie Ann (10:20-10:35; Slides 11-23)</a:t>
            </a:r>
          </a:p>
          <a:p>
            <a:pPr marL="0" indent="0" defTabSz="911565">
              <a:defRPr/>
            </a:pPr>
            <a:r>
              <a:rPr lang="en-US" i="1" dirty="0"/>
              <a:t>**Mia clicks to bring in each line as Leslie Ann focuses on Why, What, How, and Did we get there? </a:t>
            </a:r>
          </a:p>
          <a:p>
            <a:endParaRPr lang="en-US" i="1"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9814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783" indent="-227891" defTabSz="911565">
              <a:defRPr/>
            </a:pPr>
            <a:r>
              <a:rPr lang="en-US" i="1" dirty="0"/>
              <a:t>Leslie Ann (10:20-10:35; Slides 11-23)</a:t>
            </a:r>
          </a:p>
          <a:p>
            <a:r>
              <a:rPr lang="en-US" i="1" dirty="0"/>
              <a:t>**Mia clicks to bring in each bullet as Leslie is about to cover it.</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6160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buClr>
                <a:schemeClr val="dk1"/>
              </a:buClr>
              <a:buSzPts val="1200"/>
              <a:defRPr/>
            </a:pPr>
            <a:r>
              <a:rPr lang="en-US" i="1" dirty="0"/>
              <a:t>Leslie Ann (10:20-10:35; Slides 11-23)</a:t>
            </a:r>
          </a:p>
          <a:p>
            <a:pPr marL="0" indent="0" defTabSz="911565">
              <a:buClr>
                <a:schemeClr val="dk1"/>
              </a:buClr>
              <a:buSzPts val="1200"/>
              <a:defRPr/>
            </a:pPr>
            <a:r>
              <a:rPr lang="en-US" i="1" dirty="0"/>
              <a:t>**Mia 4 clicks - first to bring in the 3 blue cells, then clicks to bring in the wording below each cell as Leslie Ann gets to each.</a:t>
            </a:r>
          </a:p>
          <a:p>
            <a:pPr marL="0" indent="0">
              <a:buClr>
                <a:schemeClr val="dk1"/>
              </a:buClr>
              <a:buSzPts val="1200"/>
            </a:pPr>
            <a:endParaRPr dirty="0"/>
          </a:p>
        </p:txBody>
      </p:sp>
      <p:sp>
        <p:nvSpPr>
          <p:cNvPr id="286" name="Shape 286"/>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609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buClr>
                <a:schemeClr val="dk1"/>
              </a:buClr>
              <a:buSzPts val="1200"/>
              <a:defRPr/>
            </a:pPr>
            <a:r>
              <a:rPr lang="en-US" i="1" dirty="0"/>
              <a:t>Leslie Ann (10:20-10:35; Slides 11-23)</a:t>
            </a:r>
          </a:p>
          <a:p>
            <a:pPr marL="0" indent="0" defTabSz="911565">
              <a:buClr>
                <a:schemeClr val="dk1"/>
              </a:buClr>
              <a:buSzPts val="1200"/>
              <a:defRPr/>
            </a:pPr>
            <a:r>
              <a:rPr lang="en-US" i="1" dirty="0"/>
              <a:t>**Mia clicks 3 times – each click when Leslie Ann begins to give example under each blue cell.</a:t>
            </a:r>
            <a:endParaRPr lang="en-US" dirty="0"/>
          </a:p>
          <a:p>
            <a:pPr marL="0" indent="0">
              <a:buClr>
                <a:schemeClr val="dk1"/>
              </a:buClr>
              <a:buSzPts val="1200"/>
            </a:pPr>
            <a:r>
              <a:rPr lang="en-US" dirty="0"/>
              <a:t>Let’s look at the logical sequence of training as an example.  From the training activities, to the products of curriculum development and delivery (completed curriculum and staff trained) to the outcome that the training is expected to lead to staff knowledge of CPM.  Note that the 2</a:t>
            </a:r>
            <a:r>
              <a:rPr lang="en-US" baseline="30000" dirty="0"/>
              <a:t>nd</a:t>
            </a:r>
            <a:r>
              <a:rPr lang="en-US" dirty="0"/>
              <a:t> and 3</a:t>
            </a:r>
            <a:r>
              <a:rPr lang="en-US" baseline="30000" dirty="0"/>
              <a:t>rd</a:t>
            </a:r>
            <a:r>
              <a:rPr lang="en-US" dirty="0"/>
              <a:t> keys in the example have implications for data and feedback loops to understand if they are happening.  </a:t>
            </a:r>
          </a:p>
          <a:p>
            <a:pPr marL="0" indent="0">
              <a:buClr>
                <a:schemeClr val="dk1"/>
              </a:buClr>
              <a:buSzPts val="1200"/>
            </a:pPr>
            <a:endParaRPr dirty="0"/>
          </a:p>
        </p:txBody>
      </p:sp>
      <p:sp>
        <p:nvSpPr>
          <p:cNvPr id="286" name="Shape 286"/>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5472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Shape 340"/>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defRPr/>
            </a:pPr>
            <a:r>
              <a:rPr lang="en-US" i="1" dirty="0"/>
              <a:t>Leslie Ann (10:20-10:35; Slides 11-23)</a:t>
            </a:r>
          </a:p>
          <a:p>
            <a:pPr marL="0" indent="0"/>
            <a:r>
              <a:rPr lang="en-US" i="0" dirty="0"/>
              <a:t>Here’s an Implementation Logic Model template for CPM.  We wanted you to see how the 3 columns:  Activities – Outputs – Outcomes come together in the template, organized by 4 key areas of implementation that correspond to key elements of quality implementation (Organization &amp; Leadership, Workforce Development, Data for Understanding &amp; Improvement and Strengthening Partnerships for System Change).  </a:t>
            </a:r>
          </a:p>
          <a:p>
            <a:pPr marL="0" indent="0"/>
            <a:r>
              <a:rPr lang="en-US" i="0" dirty="0"/>
              <a:t>Now let’s use a concrete example to walk through how a county might use this template to customize a CPM logic model that fits their needs.</a:t>
            </a:r>
            <a:endParaRPr i="0" dirty="0"/>
          </a:p>
        </p:txBody>
      </p:sp>
      <p:sp>
        <p:nvSpPr>
          <p:cNvPr id="341" name="Shape 341"/>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854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783" indent="-227891" defTabSz="911565">
              <a:defRPr/>
            </a:pPr>
            <a:r>
              <a:rPr lang="en-US" i="1" dirty="0"/>
              <a:t>Leslie Ann (10:20-10:35; Slides 11-23)</a:t>
            </a:r>
          </a:p>
          <a:p>
            <a:pPr marL="455783" indent="-227891" defTabSz="911565">
              <a:defRPr/>
            </a:pPr>
            <a:r>
              <a:rPr lang="en-US" i="0" dirty="0"/>
              <a:t>Emphasize we’ll use a hypothetical county for illustration purposes</a:t>
            </a:r>
          </a:p>
          <a:p>
            <a:pPr marL="455783" indent="-227891" defTabSz="911565">
              <a:defRPr/>
            </a:pPr>
            <a:r>
              <a:rPr lang="en-US" i="0" dirty="0"/>
              <a:t>Help everyone understand we’re really making it up in terms of assumptions used for this county.  </a:t>
            </a:r>
          </a:p>
          <a:p>
            <a:pPr marL="455783" indent="-227891" defTabSz="911565">
              <a:defRPr/>
            </a:pPr>
            <a:r>
              <a:rPr lang="en-US" i="0" dirty="0"/>
              <a:t>Everyone’s snapshot, implementation plan, organizational readiness-building, etc. will look different, as will their logic models if they decide to create one.</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3591265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783" indent="-227891" defTabSz="911565">
              <a:defRPr/>
            </a:pPr>
            <a:r>
              <a:rPr lang="en-US" i="1" dirty="0"/>
              <a:t>Leslie Ann (10:20-10:35; Slides 11-23)</a:t>
            </a:r>
          </a:p>
          <a:p>
            <a:pPr marL="455783" indent="-227891" defTabSz="911565">
              <a:defRPr/>
            </a:pPr>
            <a:r>
              <a:rPr lang="en-US" i="1" dirty="0"/>
              <a:t>**Mia clicks once to bring in building blocks</a:t>
            </a:r>
          </a:p>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652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783" indent="-227891" defTabSz="911565">
              <a:defRPr/>
            </a:pPr>
            <a:r>
              <a:rPr lang="en-US" i="1" dirty="0"/>
              <a:t>Leslie Ann (10:20-10:35; Slides 11-23)</a:t>
            </a:r>
          </a:p>
          <a:p>
            <a:pPr marL="455783" indent="-227891" defTabSz="911565">
              <a:defRPr/>
            </a:pPr>
            <a:r>
              <a:rPr lang="en-US" i="1" dirty="0"/>
              <a:t>**Mia clicks once to bring in yellow arrow as Leslie Ann focuses on </a:t>
            </a:r>
            <a:r>
              <a:rPr lang="en-US" i="1" dirty="0" err="1"/>
              <a:t>CalSWEC</a:t>
            </a:r>
            <a:r>
              <a:rPr lang="en-US" i="1" dirty="0"/>
              <a:t> Website cell</a:t>
            </a:r>
          </a:p>
        </p:txBody>
      </p:sp>
      <p:sp>
        <p:nvSpPr>
          <p:cNvPr id="4" name="Slide Number Placeholder 3"/>
          <p:cNvSpPr>
            <a:spLocks noGrp="1"/>
          </p:cNvSpPr>
          <p:nvPr>
            <p:ph type="sldNum" sz="quarter" idx="10"/>
          </p:nvPr>
        </p:nvSpPr>
        <p:spPr/>
        <p:txBody>
          <a:bodyPr/>
          <a:lstStyle/>
          <a:p>
            <a:fld id="{512A1051-CC4B-4B69-969D-DFFB744D29D0}" type="slidenum">
              <a:rPr lang="en-US" smtClean="0"/>
              <a:t>18</a:t>
            </a:fld>
            <a:endParaRPr lang="en-US"/>
          </a:p>
        </p:txBody>
      </p:sp>
    </p:spTree>
    <p:extLst>
      <p:ext uri="{BB962C8B-B14F-4D97-AF65-F5344CB8AC3E}">
        <p14:creationId xmlns:p14="http://schemas.microsoft.com/office/powerpoint/2010/main" val="189565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783" indent="-227891" defTabSz="911565">
              <a:defRPr/>
            </a:pPr>
            <a:r>
              <a:rPr lang="en-US" i="1" dirty="0"/>
              <a:t>Leslie Ann (10:20-10:35; Slides 11-23)</a:t>
            </a:r>
          </a:p>
          <a:p>
            <a:pPr marL="455783" indent="-227891" defTabSz="911565">
              <a:defRPr/>
            </a:pPr>
            <a:r>
              <a:rPr lang="en-US" i="1" dirty="0"/>
              <a:t>**Mia clicks once to bring in picture of Snapshot doc as Leslie Ann reminds of this document/process</a:t>
            </a:r>
          </a:p>
        </p:txBody>
      </p:sp>
      <p:sp>
        <p:nvSpPr>
          <p:cNvPr id="4" name="Slide Number Placeholder 3"/>
          <p:cNvSpPr>
            <a:spLocks noGrp="1"/>
          </p:cNvSpPr>
          <p:nvPr>
            <p:ph type="sldNum" sz="quarter" idx="10"/>
          </p:nvPr>
        </p:nvSpPr>
        <p:spPr/>
        <p:txBody>
          <a:bodyPr/>
          <a:lstStyle/>
          <a:p>
            <a:fld id="{512A1051-CC4B-4B69-969D-DFFB744D29D0}" type="slidenum">
              <a:rPr lang="en-US" smtClean="0"/>
              <a:t>19</a:t>
            </a:fld>
            <a:endParaRPr lang="en-US"/>
          </a:p>
        </p:txBody>
      </p:sp>
    </p:spTree>
    <p:extLst>
      <p:ext uri="{BB962C8B-B14F-4D97-AF65-F5344CB8AC3E}">
        <p14:creationId xmlns:p14="http://schemas.microsoft.com/office/powerpoint/2010/main" val="269875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783" indent="-227891" defTabSz="911565">
              <a:defRPr/>
            </a:pPr>
            <a:r>
              <a:rPr lang="en-US" i="1" baseline="0" dirty="0"/>
              <a:t>Nancy Satterwhite (Slides 1-5; 10:02-10:08)</a:t>
            </a:r>
            <a:endParaRPr lang="en-US" i="1" dirty="0"/>
          </a:p>
          <a:p>
            <a:endParaRPr lang="en-US" i="1"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2</a:t>
            </a:fld>
            <a:endParaRPr lang="en-US"/>
          </a:p>
        </p:txBody>
      </p:sp>
    </p:spTree>
    <p:extLst>
      <p:ext uri="{BB962C8B-B14F-4D97-AF65-F5344CB8AC3E}">
        <p14:creationId xmlns:p14="http://schemas.microsoft.com/office/powerpoint/2010/main" val="307094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783" indent="-227891" defTabSz="911565">
              <a:defRPr/>
            </a:pPr>
            <a:r>
              <a:rPr lang="en-US" i="1" dirty="0"/>
              <a:t>Leslie Ann (10:20-10:35; Slides 11-23)</a:t>
            </a:r>
          </a:p>
        </p:txBody>
      </p:sp>
      <p:sp>
        <p:nvSpPr>
          <p:cNvPr id="4" name="Slide Number Placeholder 3"/>
          <p:cNvSpPr>
            <a:spLocks noGrp="1"/>
          </p:cNvSpPr>
          <p:nvPr>
            <p:ph type="sldNum" sz="quarter" idx="10"/>
          </p:nvPr>
        </p:nvSpPr>
        <p:spPr/>
        <p:txBody>
          <a:bodyPr/>
          <a:lstStyle/>
          <a:p>
            <a:fld id="{512A1051-CC4B-4B69-969D-DFFB744D29D0}" type="slidenum">
              <a:rPr lang="en-US" smtClean="0"/>
              <a:t>20</a:t>
            </a:fld>
            <a:endParaRPr lang="en-US"/>
          </a:p>
        </p:txBody>
      </p:sp>
    </p:spTree>
    <p:extLst>
      <p:ext uri="{BB962C8B-B14F-4D97-AF65-F5344CB8AC3E}">
        <p14:creationId xmlns:p14="http://schemas.microsoft.com/office/powerpoint/2010/main" val="3989836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783" indent="-227891" defTabSz="911565">
              <a:defRPr/>
            </a:pPr>
            <a:r>
              <a:rPr lang="en-US" i="1" dirty="0"/>
              <a:t>Leslie Ann (10:20-10:35; Slides 11-23)</a:t>
            </a:r>
          </a:p>
          <a:p>
            <a:pPr marL="0" indent="0"/>
            <a:r>
              <a:rPr lang="en-US" i="1" dirty="0"/>
              <a:t>**Mia clicks 5 times (4 clicks bring in each priority as Leslie Ann focuses on each cell, then final click to bring in orange circle to highlight workforce development priority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With these priorities, let’s see how Any County creates a logic model from their CPM Implementation Plan.  We’ll use the Workforce Development strand to walk through the process.</a:t>
            </a:r>
          </a:p>
          <a:p>
            <a:pPr indent="0"/>
            <a:endParaRPr lang="en-US" dirty="0"/>
          </a:p>
        </p:txBody>
      </p:sp>
      <p:sp>
        <p:nvSpPr>
          <p:cNvPr id="4" name="Slide Number Placeholder 3"/>
          <p:cNvSpPr>
            <a:spLocks noGrp="1"/>
          </p:cNvSpPr>
          <p:nvPr>
            <p:ph type="sldNum" sz="quarter" idx="10"/>
          </p:nvPr>
        </p:nvSpPr>
        <p:spPr/>
        <p:txBody>
          <a:bodyPr/>
          <a:lstStyle/>
          <a:p>
            <a:fld id="{58F968EB-613E-4301-9722-B2D01C820A91}" type="slidenum">
              <a:rPr lang="en-US" smtClean="0"/>
              <a:pPr/>
              <a:t>21</a:t>
            </a:fld>
            <a:endParaRPr lang="en-US"/>
          </a:p>
        </p:txBody>
      </p:sp>
    </p:spTree>
    <p:extLst>
      <p:ext uri="{BB962C8B-B14F-4D97-AF65-F5344CB8AC3E}">
        <p14:creationId xmlns:p14="http://schemas.microsoft.com/office/powerpoint/2010/main" val="156138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783" indent="-227891" defTabSz="911565">
              <a:defRPr/>
            </a:pPr>
            <a:r>
              <a:rPr lang="en-US" i="1" dirty="0"/>
              <a:t>Leslie Ann (10:20-10:35; Slides 11-23)</a:t>
            </a:r>
          </a:p>
          <a:p>
            <a:pPr marL="455783" indent="-227891" defTabSz="911565">
              <a:defRPr/>
            </a:pPr>
            <a:r>
              <a:rPr lang="en-US" i="1" dirty="0"/>
              <a:t>**Mia clicks once to bring in picture of Implementation Plan doc as Leslie Ann reminds group of this resource/process.</a:t>
            </a:r>
          </a:p>
        </p:txBody>
      </p:sp>
      <p:sp>
        <p:nvSpPr>
          <p:cNvPr id="4" name="Slide Number Placeholder 3"/>
          <p:cNvSpPr>
            <a:spLocks noGrp="1"/>
          </p:cNvSpPr>
          <p:nvPr>
            <p:ph type="sldNum" sz="quarter" idx="10"/>
          </p:nvPr>
        </p:nvSpPr>
        <p:spPr/>
        <p:txBody>
          <a:bodyPr/>
          <a:lstStyle/>
          <a:p>
            <a:fld id="{512A1051-CC4B-4B69-969D-DFFB744D29D0}" type="slidenum">
              <a:rPr lang="en-US" smtClean="0"/>
              <a:t>22</a:t>
            </a:fld>
            <a:endParaRPr lang="en-US"/>
          </a:p>
        </p:txBody>
      </p:sp>
    </p:spTree>
    <p:extLst>
      <p:ext uri="{BB962C8B-B14F-4D97-AF65-F5344CB8AC3E}">
        <p14:creationId xmlns:p14="http://schemas.microsoft.com/office/powerpoint/2010/main" val="3027741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1565">
              <a:defRPr/>
            </a:pPr>
            <a:r>
              <a:rPr lang="en-US" i="1" dirty="0"/>
              <a:t>Final Leslie Ann slide, then hand off to Robin (approximately 10:35)</a:t>
            </a:r>
          </a:p>
          <a:p>
            <a:pPr marL="0" indent="0" defTabSz="911565">
              <a:defRPr/>
            </a:pPr>
            <a:r>
              <a:rPr lang="en-US" i="1" dirty="0"/>
              <a:t>**Mia 2 clicks –first click as Leslie Ann connects these objectives to logic modeling, then 2</a:t>
            </a:r>
            <a:r>
              <a:rPr lang="en-US" i="1" baseline="30000" dirty="0"/>
              <a:t>nd</a:t>
            </a:r>
            <a:r>
              <a:rPr lang="en-US" i="1" dirty="0"/>
              <a:t> click follows pretty quickly to bring in dotted circle highlight for further emphasis</a:t>
            </a:r>
          </a:p>
          <a:p>
            <a:pPr marL="0" indent="0" defTabSz="911565">
              <a:defRPr/>
            </a:pPr>
            <a:endParaRPr lang="en-US" dirty="0"/>
          </a:p>
          <a:p>
            <a:pPr marL="0" indent="0" defTabSz="911565">
              <a:defRPr/>
            </a:pPr>
            <a:r>
              <a:rPr lang="en-US" dirty="0"/>
              <a:t>For their priority to train all CWS staff on CPM practice behaviors, here are the 3 Implementation Objectives that Any County included in their Implementation Plan.  As you complete your Snapshots and create an Implementation Plan, the objectives in that plan provide the foundation for the implementation activities in a CPM logic model.</a:t>
            </a:r>
          </a:p>
        </p:txBody>
      </p:sp>
      <p:sp>
        <p:nvSpPr>
          <p:cNvPr id="4" name="Slide Number Placeholder 3"/>
          <p:cNvSpPr>
            <a:spLocks noGrp="1"/>
          </p:cNvSpPr>
          <p:nvPr>
            <p:ph type="sldNum" sz="quarter" idx="10"/>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337300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23988" y="1166813"/>
            <a:ext cx="4203700" cy="3152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5177" y="4493790"/>
            <a:ext cx="5641413" cy="3676737"/>
          </a:xfrm>
          <a:prstGeom prst="rect">
            <a:avLst/>
          </a:prstGeom>
          <a:noFill/>
          <a:ln>
            <a:noFill/>
          </a:ln>
        </p:spPr>
        <p:txBody>
          <a:bodyPr spcFirstLastPara="1" wrap="square" lIns="93630" tIns="46802" rIns="93630" bIns="46802" anchor="t" anchorCtr="0">
            <a:noAutofit/>
          </a:bodyPr>
          <a:lstStyle/>
          <a:p>
            <a:pPr marL="0" indent="0" defTabSz="908739">
              <a:buClr>
                <a:schemeClr val="dk1"/>
              </a:buClr>
              <a:buSzPts val="1200"/>
              <a:defRPr/>
            </a:pPr>
            <a:r>
              <a:rPr lang="en-US" i="1" dirty="0"/>
              <a:t>Robin (Slides 24-31, 10:35-10:55)</a:t>
            </a:r>
            <a:endParaRPr lang="en-US" dirty="0"/>
          </a:p>
        </p:txBody>
      </p:sp>
      <p:sp>
        <p:nvSpPr>
          <p:cNvPr id="286" name="Shape 286"/>
          <p:cNvSpPr txBox="1">
            <a:spLocks noGrp="1"/>
          </p:cNvSpPr>
          <p:nvPr>
            <p:ph type="sldNum" idx="12"/>
          </p:nvPr>
        </p:nvSpPr>
        <p:spPr>
          <a:xfrm>
            <a:off x="3994369" y="8869237"/>
            <a:ext cx="3055765" cy="468508"/>
          </a:xfrm>
          <a:prstGeom prst="rect">
            <a:avLst/>
          </a:prstGeom>
          <a:noFill/>
          <a:ln>
            <a:noFill/>
          </a:ln>
        </p:spPr>
        <p:txBody>
          <a:bodyPr spcFirstLastPara="1" wrap="square" lIns="93630" tIns="46802" rIns="93630" bIns="46802"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2366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8739">
              <a:defRPr/>
            </a:pPr>
            <a:r>
              <a:rPr lang="en-US" i="1" dirty="0"/>
              <a:t>Robin (Slides 24-31, 10:35-10:55)</a:t>
            </a:r>
          </a:p>
          <a:p>
            <a:pPr marL="0" indent="0" defTabSz="908739">
              <a:defRPr/>
            </a:pPr>
            <a:r>
              <a:rPr lang="en-US" i="1" dirty="0"/>
              <a:t>**Mia – first click animates in Objective #1 for Robin to cover, then 2</a:t>
            </a:r>
            <a:r>
              <a:rPr lang="en-US" i="1" baseline="30000" dirty="0"/>
              <a:t>nd</a:t>
            </a:r>
            <a:r>
              <a:rPr lang="en-US" i="1" dirty="0"/>
              <a:t> click as Robin begins focusing on the Action #1.  Repeat clicks for 2</a:t>
            </a:r>
            <a:r>
              <a:rPr lang="en-US" i="1" baseline="30000" dirty="0"/>
              <a:t>nd</a:t>
            </a:r>
            <a:r>
              <a:rPr lang="en-US" i="1" dirty="0"/>
              <a:t> and 3</a:t>
            </a:r>
            <a:r>
              <a:rPr lang="en-US" i="1" baseline="30000" dirty="0"/>
              <a:t>rd</a:t>
            </a:r>
            <a:r>
              <a:rPr lang="en-US" i="1" dirty="0"/>
              <a:t> Objectives/Actions as Robin moves through each.</a:t>
            </a:r>
          </a:p>
          <a:p>
            <a:pPr marL="0" indent="0" defTabSz="908739">
              <a:defRPr/>
            </a:pPr>
            <a:endParaRPr lang="en-US" dirty="0"/>
          </a:p>
          <a:p>
            <a:pPr marL="0" indent="0"/>
            <a:r>
              <a:rPr lang="en-US" dirty="0"/>
              <a:t>With these priorities, let’s see how Any County creates a logic model from their CPM Implementation Plan.  We’ll use the Workforce Development strand to walk through the process.</a:t>
            </a:r>
          </a:p>
          <a:p>
            <a:pPr indent="0"/>
            <a:r>
              <a:rPr lang="en-US" i="1" dirty="0"/>
              <a:t> </a:t>
            </a:r>
          </a:p>
          <a:p>
            <a:pPr indent="0"/>
            <a:r>
              <a:rPr lang="en-US" dirty="0"/>
              <a:t> </a:t>
            </a:r>
          </a:p>
        </p:txBody>
      </p:sp>
      <p:sp>
        <p:nvSpPr>
          <p:cNvPr id="4" name="Slide Number Placeholder 3"/>
          <p:cNvSpPr>
            <a:spLocks noGrp="1"/>
          </p:cNvSpPr>
          <p:nvPr>
            <p:ph type="sldNum" sz="quarter" idx="10"/>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389977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4370" indent="-227185" defTabSz="908739">
              <a:defRPr/>
            </a:pPr>
            <a:r>
              <a:rPr lang="en-US" i="1" dirty="0"/>
              <a:t>Robin (Slides 24-31, 10:35-10:55)</a:t>
            </a:r>
            <a:endParaRPr lang="en-US" dirty="0"/>
          </a:p>
          <a:p>
            <a:r>
              <a:rPr lang="en-US" i="1" dirty="0"/>
              <a:t>** Mia clicks once to bring the Implementation Activities into the template</a:t>
            </a:r>
          </a:p>
        </p:txBody>
      </p:sp>
      <p:sp>
        <p:nvSpPr>
          <p:cNvPr id="4" name="Slide Number Placeholder 3"/>
          <p:cNvSpPr>
            <a:spLocks noGrp="1"/>
          </p:cNvSpPr>
          <p:nvPr>
            <p:ph type="sldNum" sz="quarter" idx="10"/>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2230443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23988" y="1166813"/>
            <a:ext cx="4203700" cy="3152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5177" y="4493790"/>
            <a:ext cx="5641413" cy="3676737"/>
          </a:xfrm>
          <a:prstGeom prst="rect">
            <a:avLst/>
          </a:prstGeom>
          <a:noFill/>
          <a:ln>
            <a:noFill/>
          </a:ln>
        </p:spPr>
        <p:txBody>
          <a:bodyPr spcFirstLastPara="1" wrap="square" lIns="93630" tIns="46802" rIns="93630" bIns="46802" anchor="t" anchorCtr="0">
            <a:noAutofit/>
          </a:bodyPr>
          <a:lstStyle/>
          <a:p>
            <a:pPr marL="0" lvl="1" indent="0" defTabSz="908739">
              <a:defRPr/>
            </a:pPr>
            <a:r>
              <a:rPr lang="en-US" sz="2400" i="1" dirty="0"/>
              <a:t>Robin (Slides 24-31, 10:35:-10:55)</a:t>
            </a:r>
            <a:endParaRPr lang="en-US" sz="2400" dirty="0"/>
          </a:p>
          <a:p>
            <a:pPr marL="182880" lvl="1" indent="-182880">
              <a:buFontTx/>
              <a:buNone/>
            </a:pPr>
            <a:endParaRPr lang="en-US" sz="2400" dirty="0"/>
          </a:p>
          <a:p>
            <a:pPr marL="182880" lvl="1" indent="-182880">
              <a:buFont typeface="Arial" panose="020B0604020202020204" pitchFamily="34" charset="0"/>
              <a:buChar char="•"/>
            </a:pPr>
            <a:r>
              <a:rPr lang="en-US" sz="2400" dirty="0"/>
              <a:t>Encourage identification of</a:t>
            </a:r>
            <a:r>
              <a:rPr lang="en-US" dirty="0"/>
              <a:t> outputs that have an </a:t>
            </a:r>
            <a:r>
              <a:rPr lang="en-US" u="sng" dirty="0"/>
              <a:t>existing data source</a:t>
            </a:r>
            <a:r>
              <a:rPr lang="en-US" dirty="0"/>
              <a:t> whenever possible (for instance, training sign-in lists or database, team charters, meeting notes, and other business flow documentation and process data)</a:t>
            </a:r>
          </a:p>
          <a:p>
            <a:pPr marL="171450" lvl="0" indent="-171450">
              <a:buFont typeface="Arial" panose="020B0604020202020204" pitchFamily="34" charset="0"/>
              <a:buChar char="•"/>
            </a:pPr>
            <a:r>
              <a:rPr lang="en-US" dirty="0"/>
              <a:t>When no data source exists, consider the feasibility of </a:t>
            </a:r>
            <a:r>
              <a:rPr lang="en-US" u="sng" dirty="0"/>
              <a:t>developing a data source</a:t>
            </a:r>
            <a:r>
              <a:rPr lang="en-US" dirty="0"/>
              <a:t> (for instance, if you are starting up coaching, establishing a simple coaching or tracking log will provide important output data)</a:t>
            </a:r>
          </a:p>
          <a:p>
            <a:pPr marL="0" indent="0">
              <a:buClr>
                <a:schemeClr val="dk1"/>
              </a:buClr>
              <a:buSzPts val="1200"/>
            </a:pPr>
            <a:endParaRPr dirty="0"/>
          </a:p>
        </p:txBody>
      </p:sp>
      <p:sp>
        <p:nvSpPr>
          <p:cNvPr id="286" name="Shape 286"/>
          <p:cNvSpPr txBox="1">
            <a:spLocks noGrp="1"/>
          </p:cNvSpPr>
          <p:nvPr>
            <p:ph type="sldNum" idx="12"/>
          </p:nvPr>
        </p:nvSpPr>
        <p:spPr>
          <a:xfrm>
            <a:off x="3994369" y="8869237"/>
            <a:ext cx="3055765" cy="468508"/>
          </a:xfrm>
          <a:prstGeom prst="rect">
            <a:avLst/>
          </a:prstGeom>
          <a:noFill/>
          <a:ln>
            <a:noFill/>
          </a:ln>
        </p:spPr>
        <p:txBody>
          <a:bodyPr spcFirstLastPara="1" wrap="square" lIns="93630" tIns="46802" rIns="93630" bIns="46802"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7967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4370" indent="-227185" defTabSz="908739">
              <a:defRPr/>
            </a:pPr>
            <a:r>
              <a:rPr lang="en-US" i="1" dirty="0"/>
              <a:t>Robin (Slides 24-31, 10:35-10:55)</a:t>
            </a:r>
          </a:p>
          <a:p>
            <a:pPr marL="454370" indent="-227185" defTabSz="908739">
              <a:defRPr/>
            </a:pPr>
            <a:r>
              <a:rPr lang="en-US" i="1" dirty="0"/>
              <a:t>**Mia clicks 3 times as Robin gets to each implementation activity to show the corresponding output.</a:t>
            </a:r>
            <a:endParaRPr lang="en-US" dirty="0"/>
          </a:p>
          <a:p>
            <a:pPr marL="227892" indent="0" defTabSz="911565">
              <a:buFont typeface="Arial" panose="020B0604020202020204" pitchFamily="34" charset="0"/>
              <a:buNone/>
              <a:defRPr/>
            </a:pPr>
            <a:endParaRPr lang="en-US" i="0" dirty="0"/>
          </a:p>
          <a:p>
            <a:pPr marL="227892" indent="0" defTabSz="911565">
              <a:buFont typeface="Arial" panose="020B0604020202020204" pitchFamily="34" charset="0"/>
              <a:buNone/>
              <a:defRPr/>
            </a:pPr>
            <a:r>
              <a:rPr lang="en-US" i="0" dirty="0"/>
              <a:t>Robin explains that the implementation activities Any County developed from their objectives are then added into the first column in the template.</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3852189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23988" y="1166813"/>
            <a:ext cx="4203700" cy="3152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5177" y="4493790"/>
            <a:ext cx="5641413" cy="3676737"/>
          </a:xfrm>
          <a:prstGeom prst="rect">
            <a:avLst/>
          </a:prstGeom>
          <a:noFill/>
          <a:ln>
            <a:noFill/>
          </a:ln>
        </p:spPr>
        <p:txBody>
          <a:bodyPr spcFirstLastPara="1" wrap="square" lIns="93630" tIns="46802" rIns="93630" bIns="46802" anchor="t" anchorCtr="0">
            <a:noAutofit/>
          </a:bodyPr>
          <a:lstStyle/>
          <a:p>
            <a:pPr marL="0" indent="0" defTabSz="908739">
              <a:buClr>
                <a:schemeClr val="dk1"/>
              </a:buClr>
              <a:buSzPts val="1200"/>
              <a:defRPr/>
            </a:pPr>
            <a:r>
              <a:rPr lang="en-US" i="1" dirty="0"/>
              <a:t>Robin (Slides 24-31, 10:35-10:55)</a:t>
            </a:r>
            <a:endParaRPr lang="en-US" dirty="0"/>
          </a:p>
          <a:p>
            <a:pPr marL="0" indent="0" defTabSz="908739">
              <a:buClr>
                <a:schemeClr val="dk1"/>
              </a:buClr>
              <a:buSzPts val="1200"/>
              <a:defRPr/>
            </a:pPr>
            <a:endParaRPr lang="en-US" dirty="0"/>
          </a:p>
          <a:p>
            <a:pPr marL="0" indent="0" defTabSz="908739">
              <a:buClr>
                <a:schemeClr val="dk1"/>
              </a:buClr>
              <a:buSzPts val="1200"/>
              <a:defRPr/>
            </a:pPr>
            <a:r>
              <a:rPr lang="en-US" dirty="0"/>
              <a:t>It may help to think about who or what is targeted by the implementation activity (staff, agency teaming structure, partnerships, etc.) and then describe the type of change for that targeted group, </a:t>
            </a:r>
            <a:r>
              <a:rPr lang="en-US" u="sng" dirty="0"/>
              <a:t>stating it in the present tense</a:t>
            </a:r>
            <a:r>
              <a:rPr lang="en-US" dirty="0"/>
              <a:t>.</a:t>
            </a:r>
          </a:p>
          <a:p>
            <a:pPr marL="0" indent="0">
              <a:buClr>
                <a:schemeClr val="dk1"/>
              </a:buClr>
              <a:buSzPts val="1200"/>
            </a:pPr>
            <a:endParaRPr dirty="0"/>
          </a:p>
        </p:txBody>
      </p:sp>
      <p:sp>
        <p:nvSpPr>
          <p:cNvPr id="286" name="Shape 286"/>
          <p:cNvSpPr txBox="1">
            <a:spLocks noGrp="1"/>
          </p:cNvSpPr>
          <p:nvPr>
            <p:ph type="sldNum" idx="12"/>
          </p:nvPr>
        </p:nvSpPr>
        <p:spPr>
          <a:xfrm>
            <a:off x="3994369" y="8869237"/>
            <a:ext cx="3055765" cy="468508"/>
          </a:xfrm>
          <a:prstGeom prst="rect">
            <a:avLst/>
          </a:prstGeom>
          <a:noFill/>
          <a:ln>
            <a:noFill/>
          </a:ln>
        </p:spPr>
        <p:txBody>
          <a:bodyPr spcFirstLastPara="1" wrap="square" lIns="93630" tIns="46802" rIns="93630" bIns="46802"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942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Shape 189"/>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defRPr/>
            </a:pPr>
            <a:r>
              <a:rPr lang="en-US" i="1" baseline="0" dirty="0"/>
              <a:t>Nancy Satterwhite (Slides 1-5; 10:02-10:08)</a:t>
            </a:r>
            <a:endParaRPr lang="en-US" i="1" dirty="0"/>
          </a:p>
          <a:p>
            <a:pPr marL="0" indent="0"/>
            <a:endParaRPr i="1" dirty="0"/>
          </a:p>
        </p:txBody>
      </p:sp>
      <p:sp>
        <p:nvSpPr>
          <p:cNvPr id="190" name="Shape 190"/>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23988" y="1166813"/>
            <a:ext cx="4203700" cy="3152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5177" y="4493790"/>
            <a:ext cx="5641413" cy="3676737"/>
          </a:xfrm>
          <a:prstGeom prst="rect">
            <a:avLst/>
          </a:prstGeom>
          <a:noFill/>
          <a:ln>
            <a:noFill/>
          </a:ln>
        </p:spPr>
        <p:txBody>
          <a:bodyPr spcFirstLastPara="1" wrap="square" lIns="93630" tIns="46802" rIns="93630" bIns="46802" anchor="t" anchorCtr="0">
            <a:noAutofit/>
          </a:bodyPr>
          <a:lstStyle/>
          <a:p>
            <a:pPr marL="0" indent="0" defTabSz="908739">
              <a:buClr>
                <a:schemeClr val="dk1"/>
              </a:buClr>
              <a:buSzPts val="1200"/>
              <a:defRPr/>
            </a:pPr>
            <a:r>
              <a:rPr lang="en-US" i="1" dirty="0"/>
              <a:t>Robin (Slides 24-31, 10:35-10:55)</a:t>
            </a:r>
            <a:endParaRPr lang="en-US" dirty="0"/>
          </a:p>
          <a:p>
            <a:pPr marL="0" indent="0" defTabSz="908739">
              <a:buClr>
                <a:schemeClr val="dk1"/>
              </a:buClr>
              <a:buSzPts val="1200"/>
              <a:defRPr/>
            </a:pPr>
            <a:endParaRPr lang="en-US" dirty="0"/>
          </a:p>
          <a:p>
            <a:pPr marL="0" indent="0" defTabSz="908739">
              <a:buClr>
                <a:schemeClr val="dk1"/>
              </a:buClr>
              <a:buSzPts val="1200"/>
              <a:defRPr/>
            </a:pPr>
            <a:r>
              <a:rPr lang="en-US" dirty="0"/>
              <a:t>Let’s try an ORB example for developing outcomes.  We’ll focus on outcomes for the Any County workforce development strand in the next slide. </a:t>
            </a:r>
            <a:endParaRPr dirty="0"/>
          </a:p>
        </p:txBody>
      </p:sp>
      <p:sp>
        <p:nvSpPr>
          <p:cNvPr id="286" name="Shape 286"/>
          <p:cNvSpPr txBox="1">
            <a:spLocks noGrp="1"/>
          </p:cNvSpPr>
          <p:nvPr>
            <p:ph type="sldNum" idx="12"/>
          </p:nvPr>
        </p:nvSpPr>
        <p:spPr>
          <a:xfrm>
            <a:off x="3994369" y="8869237"/>
            <a:ext cx="3055765" cy="468508"/>
          </a:xfrm>
          <a:prstGeom prst="rect">
            <a:avLst/>
          </a:prstGeom>
          <a:noFill/>
          <a:ln>
            <a:noFill/>
          </a:ln>
        </p:spPr>
        <p:txBody>
          <a:bodyPr spcFirstLastPara="1" wrap="square" lIns="93630" tIns="46802" rIns="93630" bIns="46802"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244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1565">
              <a:defRPr/>
            </a:pPr>
            <a:r>
              <a:rPr lang="en-US" i="1" dirty="0"/>
              <a:t>Last Robin slide, then hand off to Crystal  (will probably be about 10:55)</a:t>
            </a:r>
            <a:endParaRPr lang="en-US" dirty="0"/>
          </a:p>
          <a:p>
            <a:pPr marL="0" indent="0"/>
            <a:r>
              <a:rPr lang="en-US" dirty="0"/>
              <a:t>**</a:t>
            </a:r>
            <a:r>
              <a:rPr lang="en-US" i="1" dirty="0"/>
              <a:t>Mia 5 clicks – 2 clicks to bring in IF/THEN at top, then click to bring in each outcome as Robin highlights each activity and the corresponding outcome that Any County developed.</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31</a:t>
            </a:fld>
            <a:endParaRPr lang="en-US"/>
          </a:p>
        </p:txBody>
      </p:sp>
    </p:spTree>
    <p:extLst>
      <p:ext uri="{BB962C8B-B14F-4D97-AF65-F5344CB8AC3E}">
        <p14:creationId xmlns:p14="http://schemas.microsoft.com/office/powerpoint/2010/main" val="3830044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Crystal (5 minutes), then hand off to Kim G. for a focus on the interplay between logic models, teaming, and data (will probably be about 11 AM) </a:t>
            </a:r>
          </a:p>
          <a:p>
            <a:r>
              <a:rPr lang="en-US" i="1" dirty="0"/>
              <a:t>**Mia – choices to use for poll are on slide and pasted in below:</a:t>
            </a:r>
          </a:p>
          <a:p>
            <a:endParaRPr lang="en-US" i="1" dirty="0"/>
          </a:p>
          <a:p>
            <a:pPr marL="974725" lvl="3" indent="-342900">
              <a:lnSpc>
                <a:spcPct val="103000"/>
              </a:lnSpc>
              <a:spcBef>
                <a:spcPts val="600"/>
              </a:spcBef>
              <a:buFont typeface="+mj-lt"/>
              <a:buAutoNum type="alphaLcPeriod"/>
            </a:pPr>
            <a:r>
              <a:rPr lang="en-US" sz="2200" dirty="0"/>
              <a:t>Communication/engagement tool </a:t>
            </a:r>
            <a:r>
              <a:rPr lang="en-US" sz="1400" i="1" dirty="0"/>
              <a:t>(share concise picture of local implementation and strategic thinking)</a:t>
            </a:r>
          </a:p>
          <a:p>
            <a:pPr marL="974725" lvl="3" indent="-342900">
              <a:lnSpc>
                <a:spcPct val="103000"/>
              </a:lnSpc>
              <a:spcBef>
                <a:spcPts val="600"/>
              </a:spcBef>
              <a:buFont typeface="+mj-lt"/>
              <a:buAutoNum type="alphaLcPeriod"/>
            </a:pPr>
            <a:r>
              <a:rPr lang="en-US" sz="2200" dirty="0"/>
              <a:t>Framework for identifying/using CPM data for improvement</a:t>
            </a:r>
            <a:endParaRPr lang="en-US" sz="1800" dirty="0"/>
          </a:p>
          <a:p>
            <a:pPr marL="974725" lvl="3" indent="-342900">
              <a:lnSpc>
                <a:spcPct val="103000"/>
              </a:lnSpc>
              <a:spcBef>
                <a:spcPts val="600"/>
              </a:spcBef>
              <a:buFont typeface="+mj-lt"/>
              <a:buAutoNum type="alphaLcPeriod"/>
            </a:pPr>
            <a:r>
              <a:rPr lang="en-US" sz="2200" dirty="0"/>
              <a:t>Strengthen outcomes-focus of our implementation &amp; teamwork</a:t>
            </a:r>
            <a:endParaRPr lang="en-US" sz="1800" dirty="0"/>
          </a:p>
          <a:p>
            <a:pPr marL="974725" lvl="3" indent="-342900">
              <a:lnSpc>
                <a:spcPct val="103000"/>
              </a:lnSpc>
              <a:spcBef>
                <a:spcPts val="600"/>
              </a:spcBef>
              <a:buFont typeface="+mj-lt"/>
              <a:buAutoNum type="alphaLcPeriod"/>
            </a:pPr>
            <a:r>
              <a:rPr lang="en-US" sz="2200" dirty="0"/>
              <a:t>Integrate CPM with other system improvements </a:t>
            </a:r>
            <a:r>
              <a:rPr lang="en-US" sz="1400" i="1" dirty="0"/>
              <a:t>(CSA, SIP, CQI, </a:t>
            </a:r>
            <a:r>
              <a:rPr lang="en-US" sz="1400" i="1" dirty="0" err="1"/>
              <a:t>etc</a:t>
            </a:r>
            <a:r>
              <a:rPr lang="en-US" sz="1400" i="1" dirty="0"/>
              <a:t>)</a:t>
            </a:r>
          </a:p>
          <a:p>
            <a:pPr marL="974725" lvl="3" indent="-342900">
              <a:lnSpc>
                <a:spcPct val="103000"/>
              </a:lnSpc>
              <a:spcBef>
                <a:spcPts val="600"/>
              </a:spcBef>
              <a:buFont typeface="+mj-lt"/>
              <a:buAutoNum type="alphaLcPeriod"/>
            </a:pPr>
            <a:r>
              <a:rPr lang="en-US" sz="2200" dirty="0"/>
              <a:t>Other </a:t>
            </a:r>
            <a:r>
              <a:rPr lang="en-US" sz="1400" i="1" dirty="0"/>
              <a:t>(there is another more important way it could help our county)</a:t>
            </a:r>
          </a:p>
          <a:p>
            <a:endParaRPr lang="en-US" i="1"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32</a:t>
            </a:fld>
            <a:endParaRPr lang="en-US"/>
          </a:p>
        </p:txBody>
      </p:sp>
    </p:spTree>
    <p:extLst>
      <p:ext uri="{BB962C8B-B14F-4D97-AF65-F5344CB8AC3E}">
        <p14:creationId xmlns:p14="http://schemas.microsoft.com/office/powerpoint/2010/main" val="520987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i="1" dirty="0"/>
              <a:t>Kim (slides 33-38; 11-11:15 AM)</a:t>
            </a:r>
            <a:endParaRPr i="1" dirty="0"/>
          </a:p>
        </p:txBody>
      </p:sp>
      <p:sp>
        <p:nvSpPr>
          <p:cNvPr id="251" name="Shape 251"/>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3175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buClr>
                <a:schemeClr val="dk1"/>
              </a:buClr>
              <a:buSzPts val="1200"/>
              <a:defRPr/>
            </a:pPr>
            <a:r>
              <a:rPr lang="en-US" i="1" dirty="0"/>
              <a:t>Kim (slides 33-38; 11-11:15 AM)</a:t>
            </a:r>
          </a:p>
          <a:p>
            <a:pPr marL="0" indent="0" defTabSz="911565">
              <a:buClr>
                <a:schemeClr val="dk1"/>
              </a:buClr>
              <a:buSzPts val="1200"/>
              <a:defRPr/>
            </a:pPr>
            <a:endParaRPr lang="en-US" dirty="0"/>
          </a:p>
          <a:p>
            <a:pPr marL="0" indent="0" defTabSz="911565">
              <a:buClr>
                <a:schemeClr val="dk1"/>
              </a:buClr>
              <a:buSzPts val="1200"/>
              <a:defRPr/>
            </a:pPr>
            <a:r>
              <a:rPr lang="en-US" dirty="0"/>
              <a:t>For quality implementation, teams are helpful in logic modeling and using data to understand what’s working, what’s not, and what to do next. </a:t>
            </a:r>
            <a:endParaRPr dirty="0"/>
          </a:p>
        </p:txBody>
      </p:sp>
      <p:sp>
        <p:nvSpPr>
          <p:cNvPr id="286" name="Shape 286"/>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0273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defRPr/>
            </a:pPr>
            <a:r>
              <a:rPr lang="en-US" i="1" dirty="0"/>
              <a:t>Kim (slides 33-38; 11-11:15)</a:t>
            </a:r>
          </a:p>
          <a:p>
            <a:pPr marL="0" indent="0" defTabSz="911565">
              <a:defRPr/>
            </a:pPr>
            <a:r>
              <a:rPr lang="en-US" i="1" dirty="0"/>
              <a:t>**Mia 4 clicks – See Kim’s talking points below and bring in first 2 clicks during first paragraph, and 3</a:t>
            </a:r>
            <a:r>
              <a:rPr lang="en-US" i="1" baseline="30000" dirty="0"/>
              <a:t>rd</a:t>
            </a:r>
            <a:r>
              <a:rPr lang="en-US" i="1" dirty="0"/>
              <a:t>/4</a:t>
            </a:r>
            <a:r>
              <a:rPr lang="en-US" i="1" baseline="30000" dirty="0"/>
              <a:t>th</a:t>
            </a:r>
            <a:r>
              <a:rPr lang="en-US" i="1" dirty="0"/>
              <a:t> click during 2</a:t>
            </a:r>
            <a:r>
              <a:rPr lang="en-US" i="1" baseline="30000" dirty="0"/>
              <a:t>nd</a:t>
            </a:r>
            <a:r>
              <a:rPr lang="en-US" i="1" dirty="0"/>
              <a:t> paragraph.</a:t>
            </a:r>
          </a:p>
          <a:p>
            <a:pPr marL="455783" indent="-227891" defTabSz="911565">
              <a:defRPr/>
            </a:pPr>
            <a:endParaRPr lang="en-US" dirty="0"/>
          </a:p>
          <a:p>
            <a:pPr marL="0" indent="0"/>
            <a:r>
              <a:rPr lang="en-US" dirty="0"/>
              <a:t>These are specific leadership behaviors that invite the use of ongoing data and feedback loops for learning and improvement. Leadership behaviors should help create a learning environment and support the utilization of data and feedback loops to monitor the progress toward implementing CPM.  The use of data by leaders will help us build adaptive leadership skills to tackle the problems and challenges of implementation. </a:t>
            </a:r>
          </a:p>
          <a:p>
            <a:pPr marL="0" indent="0"/>
            <a:endParaRPr lang="en-US" dirty="0"/>
          </a:p>
          <a:p>
            <a:pPr marL="0" indent="0"/>
            <a:r>
              <a:rPr lang="en-US" dirty="0"/>
              <a:t>Leaders can communicate hope and understanding by listening to staff challenges and engaging in solution-focused strategies to work together to solve problems.  Leaders can show compassion and provide support and encouragement by listening to staff at all levels in the organization to hear their successes, concerns/worries and ideas about implementing, supporting and sustaining the model. Supervisors are in a unique position to provide a mechanism for unit staff to voice their challenges and successes with CPM and share those challenges and success with managers and directors.</a:t>
            </a:r>
          </a:p>
          <a:p>
            <a:pPr lvl="0"/>
            <a:endParaRPr lang="en-US" dirty="0"/>
          </a:p>
          <a:p>
            <a:pPr lvl="0"/>
            <a:endParaRPr lang="en-US" dirty="0"/>
          </a:p>
          <a:p>
            <a:pPr marL="0" indent="0">
              <a:buClr>
                <a:schemeClr val="dk1"/>
              </a:buClr>
              <a:buSzPts val="1200"/>
            </a:pPr>
            <a:endParaRPr dirty="0"/>
          </a:p>
        </p:txBody>
      </p:sp>
      <p:sp>
        <p:nvSpPr>
          <p:cNvPr id="286" name="Shape 286"/>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8158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defRPr/>
            </a:pPr>
            <a:r>
              <a:rPr lang="en-US" i="1" dirty="0"/>
              <a:t>Kim (slides 33-38; 11-11:15 AM)</a:t>
            </a:r>
          </a:p>
          <a:p>
            <a:pPr marL="0" indent="0" defTabSz="911565">
              <a:defRPr/>
            </a:pPr>
            <a:endParaRPr lang="en-US" i="1" dirty="0"/>
          </a:p>
          <a:p>
            <a:pPr marL="0" indent="0" defTabSz="911565">
              <a:defRPr/>
            </a:pPr>
            <a:r>
              <a:rPr lang="en-US" dirty="0"/>
              <a:t>Output and outcome data can be simple to identify.  It should be built into ongoing communication and feedback loops that are important to support CPM implementation.  Output and outcome data can be found in existing agency documentation and processes that can often be leveraged to gather the data and information you need to monitor your CPM implementation. </a:t>
            </a:r>
          </a:p>
        </p:txBody>
      </p:sp>
      <p:sp>
        <p:nvSpPr>
          <p:cNvPr id="286" name="Shape 286"/>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3237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buClr>
                <a:schemeClr val="dk1"/>
              </a:buClr>
              <a:buSzPts val="1200"/>
              <a:defRPr/>
            </a:pPr>
            <a:r>
              <a:rPr lang="en-US" i="1" dirty="0"/>
              <a:t>Kim (slides 33-38; 11-11:15 AM)</a:t>
            </a:r>
          </a:p>
          <a:p>
            <a:pPr marL="0" indent="0" defTabSz="911565">
              <a:buClr>
                <a:schemeClr val="dk1"/>
              </a:buClr>
              <a:buSzPts val="1200"/>
              <a:defRPr/>
            </a:pPr>
            <a:endParaRPr lang="en-US" i="1" dirty="0"/>
          </a:p>
          <a:p>
            <a:pPr marL="0" indent="0" defTabSz="911565">
              <a:buClr>
                <a:schemeClr val="dk1"/>
              </a:buClr>
              <a:buSzPts val="1200"/>
              <a:defRPr/>
            </a:pPr>
            <a:r>
              <a:rPr lang="en-US" i="0" baseline="0" dirty="0"/>
              <a:t>Implementation teams regularly review the logic model, first checking on the progress of completing implementation activities.  By monitoring the outputs we can see if we are on track with our implementation activities.  By regularly reviewing the logic model, we can see quickly what’s working, what’s not, for whom, and why, and what next steps we need to take. </a:t>
            </a:r>
            <a:endParaRPr lang="en-US" i="0" dirty="0"/>
          </a:p>
          <a:p>
            <a:pPr marL="0" indent="0" defTabSz="911565">
              <a:buClr>
                <a:schemeClr val="dk1"/>
              </a:buClr>
              <a:buSzPts val="1200"/>
              <a:defRPr/>
            </a:pPr>
            <a:endParaRPr lang="en-US" i="1" dirty="0"/>
          </a:p>
        </p:txBody>
      </p:sp>
      <p:sp>
        <p:nvSpPr>
          <p:cNvPr id="286" name="Shape 286"/>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9670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buClr>
                <a:schemeClr val="dk1"/>
              </a:buClr>
              <a:buSzPts val="1200"/>
              <a:defRPr/>
            </a:pPr>
            <a:r>
              <a:rPr lang="en-US" i="1" dirty="0"/>
              <a:t>Last Kim slide, then hand off to Crystal (will probably be about11:15)</a:t>
            </a:r>
          </a:p>
          <a:p>
            <a:pPr marL="0" indent="0" defTabSz="911565">
              <a:buClr>
                <a:schemeClr val="dk1"/>
              </a:buClr>
              <a:buSzPts val="1200"/>
              <a:defRPr/>
            </a:pPr>
            <a:endParaRPr lang="en-US" dirty="0"/>
          </a:p>
          <a:p>
            <a:pPr marL="0" indent="0">
              <a:buClr>
                <a:schemeClr val="dk1"/>
              </a:buClr>
              <a:buSzPts val="1200"/>
            </a:pPr>
            <a:r>
              <a:rPr lang="en-US" baseline="0" dirty="0"/>
              <a:t>Once you have made progress with implementation activities, it is time to start checking the outcomes that are being achieved. Are implementation activities leading to the outcomes expected? If so, what has led to the success? What behaviors do we want to continue to support to see further improvements in outcomes?  If not, why not?  What needs to be addressed/changed? The logic model can be a useful framework for thinking through Core Practice Model implementation and monitoring implementation progress. It is important that leaders and implementation teams regularly review the logic model as a means for monitoring the success of implementation.</a:t>
            </a:r>
            <a:endParaRPr lang="en-US" dirty="0"/>
          </a:p>
          <a:p>
            <a:pPr marL="0" indent="0">
              <a:buClr>
                <a:schemeClr val="dk1"/>
              </a:buClr>
              <a:buSzPts val="1200"/>
            </a:pPr>
            <a:endParaRPr dirty="0"/>
          </a:p>
        </p:txBody>
      </p:sp>
      <p:sp>
        <p:nvSpPr>
          <p:cNvPr id="286" name="Shape 286"/>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847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i="1" dirty="0"/>
              <a:t>Crystal (5 minutes) then hand off to Nancy for some final thoughts (approximately 11:20)</a:t>
            </a:r>
          </a:p>
          <a:p>
            <a:pPr marL="0" indent="0"/>
            <a:r>
              <a:rPr lang="en-US" i="1" dirty="0"/>
              <a:t>**Mia – Responses to build into the poll are below.  After the first poll and results, you’ll need to click on the slide to bring in the 2</a:t>
            </a:r>
            <a:r>
              <a:rPr lang="en-US" i="1" baseline="30000" dirty="0"/>
              <a:t>nd</a:t>
            </a:r>
            <a:r>
              <a:rPr lang="en-US" i="1" dirty="0"/>
              <a:t> poll question (note:  we may decide not to do question 2 if time is short!).</a:t>
            </a:r>
            <a:endParaRPr lang="en-US" i="0" dirty="0"/>
          </a:p>
          <a:p>
            <a:pPr marL="0" indent="0"/>
            <a:endParaRPr lang="en-US" sz="1200" b="1" dirty="0"/>
          </a:p>
          <a:p>
            <a:pPr marL="0" indent="0"/>
            <a:r>
              <a:rPr lang="en-US" sz="1200" b="1" dirty="0"/>
              <a:t>Question 1 &amp; 2 Scaling Responses:</a:t>
            </a:r>
          </a:p>
          <a:p>
            <a:pPr marL="0" indent="0"/>
            <a:r>
              <a:rPr lang="en-US" sz="1200" dirty="0"/>
              <a:t>Yes, extremely</a:t>
            </a:r>
          </a:p>
          <a:p>
            <a:pPr marL="0" indent="0"/>
            <a:r>
              <a:rPr lang="en-US" sz="1200" dirty="0"/>
              <a:t>Yes, a lot</a:t>
            </a:r>
          </a:p>
          <a:p>
            <a:pPr marL="0" indent="0"/>
            <a:r>
              <a:rPr lang="en-US" sz="1200" dirty="0"/>
              <a:t>Somewhat</a:t>
            </a:r>
          </a:p>
          <a:p>
            <a:pPr marL="0" indent="0"/>
            <a:r>
              <a:rPr lang="en-US" sz="1200" dirty="0"/>
              <a:t>Very little</a:t>
            </a:r>
          </a:p>
          <a:p>
            <a:pPr marL="0" indent="0"/>
            <a:r>
              <a:rPr lang="en-US" sz="1200" dirty="0"/>
              <a:t>Not at all</a:t>
            </a:r>
          </a:p>
          <a:p>
            <a:pPr marL="0" indent="0"/>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39</a:t>
            </a:fld>
            <a:endParaRPr lang="en-US"/>
          </a:p>
        </p:txBody>
      </p:sp>
    </p:spTree>
    <p:extLst>
      <p:ext uri="{BB962C8B-B14F-4D97-AF65-F5344CB8AC3E}">
        <p14:creationId xmlns:p14="http://schemas.microsoft.com/office/powerpoint/2010/main" val="247659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27891" defTabSz="911565">
              <a:defRPr/>
            </a:pPr>
            <a:r>
              <a:rPr lang="en-US" i="1" baseline="0" dirty="0"/>
              <a:t>Nancy Satterwhite (Slides 1-5; 10:02-10:08)</a:t>
            </a:r>
            <a:endParaRPr lang="en-US" b="0" baseline="0" dirty="0"/>
          </a:p>
          <a:p>
            <a:pPr marL="0"/>
            <a:r>
              <a:rPr lang="en-US" b="0" i="1" baseline="0" dirty="0"/>
              <a:t>**Mia – 6 clicks – one for each hexagon as Nancy briefly covers each webinar topic and a relevant takeaway.</a:t>
            </a:r>
          </a:p>
          <a:p>
            <a:pPr marL="0"/>
            <a:endParaRPr lang="en-US" b="0" i="1" baseline="0" dirty="0"/>
          </a:p>
          <a:p>
            <a:pPr lvl="0">
              <a:buFont typeface="Arial" panose="020B0604020202020204" pitchFamily="34" charset="0"/>
              <a:buChar char="•"/>
            </a:pPr>
            <a:r>
              <a:rPr lang="en-US" dirty="0"/>
              <a:t>Sep MAPPING WEBINAR – A process for </a:t>
            </a:r>
            <a:r>
              <a:rPr lang="en-US" sz="1200" b="0" i="0" u="none" strike="noStrike" cap="none" dirty="0">
                <a:solidFill>
                  <a:schemeClr val="dk1"/>
                </a:solidFill>
                <a:effectLst/>
                <a:latin typeface="Calibri"/>
                <a:ea typeface="Calibri"/>
                <a:cs typeface="Calibri"/>
                <a:sym typeface="Calibri"/>
              </a:rPr>
              <a:t>aligning various local initiatives under the umbrella of CPM</a:t>
            </a:r>
            <a:endParaRPr lang="en-US" dirty="0"/>
          </a:p>
          <a:p>
            <a:pPr lvl="0">
              <a:buFont typeface="Arial" panose="020B0604020202020204" pitchFamily="34" charset="0"/>
              <a:buChar char="•"/>
            </a:pPr>
            <a:r>
              <a:rPr lang="en-US" dirty="0"/>
              <a:t>Nov SNAPSHOT WEBINAR – Engage with others from the start - inclusive leadership and teaming (carries forward/deepens with LM work) </a:t>
            </a:r>
          </a:p>
          <a:p>
            <a:pPr lvl="0">
              <a:buFont typeface="Arial" panose="020B0604020202020204" pitchFamily="34" charset="0"/>
              <a:buChar char="•"/>
            </a:pPr>
            <a:r>
              <a:rPr lang="en-US" dirty="0"/>
              <a:t>Jan 2018 MESSAGING WEBINAR - Understand strategies for targeting messages to specific audiences; apply communication and feedback loops </a:t>
            </a:r>
          </a:p>
          <a:p>
            <a:pPr lvl="0">
              <a:buFont typeface="Arial" panose="020B0604020202020204" pitchFamily="34" charset="0"/>
              <a:buChar char="•"/>
            </a:pPr>
            <a:r>
              <a:rPr lang="en-US" dirty="0"/>
              <a:t>Feb IMPL PLANNING WEBINAR -  Focus on your priorities and plan of action, build momentum toward the changes you want to see </a:t>
            </a:r>
          </a:p>
          <a:p>
            <a:pPr lvl="0">
              <a:buFont typeface="Arial" panose="020B0604020202020204" pitchFamily="34" charset="0"/>
              <a:buChar char="•"/>
            </a:pPr>
            <a:r>
              <a:rPr lang="en-US" dirty="0"/>
              <a:t>Mar ORG READINESS WEBINAR - Keep a focus on using what you learn and bringing people along</a:t>
            </a:r>
          </a:p>
          <a:p>
            <a:endParaRPr lang="en-US" b="0" baseline="0" dirty="0"/>
          </a:p>
          <a:p>
            <a:pPr marL="0" indent="-227891" defTabSz="911565">
              <a:defRPr/>
            </a:pPr>
            <a:r>
              <a:rPr lang="en-US" b="0" baseline="0" dirty="0"/>
              <a:t>SNAPSHOT &amp; IMPLEM PLANNING WORK are designed to e</a:t>
            </a:r>
            <a:r>
              <a:rPr lang="en-US" dirty="0"/>
              <a:t>mpower a planning team to help you steer the process.  Overall - focus is not content, per se, but bringing people together across the agency and community to stimulate local thinking and action.  CPM logic modeling builds on that process of teaming and collaboration to support quality implementation.</a:t>
            </a:r>
            <a:endParaRPr lang="en-US" b="0"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4</a:t>
            </a:fld>
            <a:endParaRPr lang="en-US"/>
          </a:p>
        </p:txBody>
      </p:sp>
    </p:spTree>
    <p:extLst>
      <p:ext uri="{BB962C8B-B14F-4D97-AF65-F5344CB8AC3E}">
        <p14:creationId xmlns:p14="http://schemas.microsoft.com/office/powerpoint/2010/main" val="882346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Nancy slides 40-43 (11:20-wrap up before 11:30)</a:t>
            </a:r>
          </a:p>
          <a:p>
            <a:endParaRPr lang="en-US" dirty="0"/>
          </a:p>
          <a:p>
            <a:endParaRPr lang="en-US" dirty="0"/>
          </a:p>
          <a:p>
            <a:pPr marL="0" indent="0"/>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40</a:t>
            </a:fld>
            <a:endParaRPr lang="en-US"/>
          </a:p>
        </p:txBody>
      </p:sp>
    </p:spTree>
    <p:extLst>
      <p:ext uri="{BB962C8B-B14F-4D97-AF65-F5344CB8AC3E}">
        <p14:creationId xmlns:p14="http://schemas.microsoft.com/office/powerpoint/2010/main" val="3765707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1565">
              <a:buClrTx/>
              <a:buSzTx/>
              <a:defRPr/>
            </a:pPr>
            <a:r>
              <a:rPr lang="en-US" i="1" dirty="0"/>
              <a:t>Nancy slides 40-43 (11:20-wrap up before 11;30)</a:t>
            </a:r>
          </a:p>
          <a:p>
            <a:pPr marL="0" indent="0" defTabSz="911565">
              <a:buClrTx/>
              <a:buSzTx/>
              <a:defRPr/>
            </a:pPr>
            <a:endParaRPr lang="en-US" dirty="0"/>
          </a:p>
          <a:p>
            <a:pPr marL="0" indent="0" defTabSz="911565">
              <a:buClrTx/>
              <a:buSzTx/>
              <a:defRPr/>
            </a:pPr>
            <a:r>
              <a:rPr lang="en-US" dirty="0"/>
              <a:t>We hope you received the CPM documents (QOSI overview and Tips/Template for CPM Logic Modeling) – these were forwarded on Monday to everyone registered for this webinar as they are not yet available on the </a:t>
            </a:r>
            <a:r>
              <a:rPr lang="en-US" dirty="0" err="1"/>
              <a:t>CalSWEC</a:t>
            </a:r>
            <a:r>
              <a:rPr lang="en-US" dirty="0"/>
              <a:t> website.  In the coming week or two, though, these logic modeling resources will be posted on that site, along with a recording of this webinar.  </a:t>
            </a:r>
          </a:p>
        </p:txBody>
      </p:sp>
      <p:sp>
        <p:nvSpPr>
          <p:cNvPr id="4" name="Slide Number Placeholder 3"/>
          <p:cNvSpPr>
            <a:spLocks noGrp="1"/>
          </p:cNvSpPr>
          <p:nvPr>
            <p:ph type="sldNum" sz="quarter" idx="10"/>
          </p:nvPr>
        </p:nvSpPr>
        <p:spPr/>
        <p:txBody>
          <a:bodyPr/>
          <a:lstStyle/>
          <a:p>
            <a:fld id="{E0746DE6-3336-457D-A091-FA20AC1C536E}" type="slidenum">
              <a:rPr lang="en-US" smtClean="0"/>
              <a:pPr/>
              <a:t>41</a:t>
            </a:fld>
            <a:endParaRPr lang="en-US"/>
          </a:p>
        </p:txBody>
      </p:sp>
    </p:spTree>
    <p:extLst>
      <p:ext uri="{BB962C8B-B14F-4D97-AF65-F5344CB8AC3E}">
        <p14:creationId xmlns:p14="http://schemas.microsoft.com/office/powerpoint/2010/main" val="1112921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707708" y="4505980"/>
            <a:ext cx="5661660" cy="3686864"/>
          </a:xfrm>
          <a:prstGeom prst="rect">
            <a:avLst/>
          </a:prstGeom>
        </p:spPr>
        <p:txBody>
          <a:bodyPr spcFirstLastPara="1" wrap="square" lIns="93921" tIns="93921" rIns="93921" bIns="93921" anchor="t" anchorCtr="0">
            <a:noAutofit/>
          </a:bodyPr>
          <a:lstStyle/>
          <a:p>
            <a:pPr marL="0" indent="0" defTabSz="911565">
              <a:defRPr/>
            </a:pPr>
            <a:r>
              <a:rPr lang="en-US" i="1" dirty="0"/>
              <a:t>Nancy slides 40-43 (11:20-wrap up before 11:30)</a:t>
            </a:r>
          </a:p>
          <a:p>
            <a:pPr marL="0" indent="0"/>
            <a:endParaRPr dirty="0"/>
          </a:p>
        </p:txBody>
      </p:sp>
      <p:sp>
        <p:nvSpPr>
          <p:cNvPr id="244" name="Shape 244"/>
          <p:cNvSpPr txBox="1">
            <a:spLocks noGrp="1"/>
          </p:cNvSpPr>
          <p:nvPr>
            <p:ph type="sldNum" idx="12"/>
          </p:nvPr>
        </p:nvSpPr>
        <p:spPr>
          <a:xfrm>
            <a:off x="4008705" y="8893296"/>
            <a:ext cx="3066732" cy="469690"/>
          </a:xfrm>
          <a:prstGeom prst="rect">
            <a:avLst/>
          </a:prstGeom>
        </p:spPr>
        <p:txBody>
          <a:bodyPr spcFirstLastPara="1" wrap="square" lIns="93921" tIns="46948" rIns="93921" bIns="46948" anchor="b" anchorCtr="0">
            <a:noAutofit/>
          </a:bodyPr>
          <a:lstStyle/>
          <a:p>
            <a:fld id="{00000000-1234-1234-1234-123412341234}" type="slidenum">
              <a:rPr lang="en-US"/>
              <a:pPr/>
              <a:t>42</a:t>
            </a:fld>
            <a:endParaRPr/>
          </a:p>
        </p:txBody>
      </p:sp>
    </p:spTree>
    <p:extLst>
      <p:ext uri="{BB962C8B-B14F-4D97-AF65-F5344CB8AC3E}">
        <p14:creationId xmlns:p14="http://schemas.microsoft.com/office/powerpoint/2010/main" val="1012499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Shape 348"/>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defRPr/>
            </a:pPr>
            <a:r>
              <a:rPr lang="en-US" i="1" dirty="0"/>
              <a:t>Nancy slides 40-43 (11:20-wrap up before 11:30)</a:t>
            </a:r>
          </a:p>
        </p:txBody>
      </p:sp>
      <p:sp>
        <p:nvSpPr>
          <p:cNvPr id="349" name="Shape 349"/>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buClr>
                <a:schemeClr val="dk1"/>
              </a:buClr>
              <a:buSzPts val="1200"/>
              <a:defRPr/>
            </a:pPr>
            <a:r>
              <a:rPr lang="en-US" i="1" baseline="0" dirty="0"/>
              <a:t>Last Nancy slide, then hand off to Deanna (approximately 10:08)</a:t>
            </a:r>
          </a:p>
          <a:p>
            <a:pPr marL="0" indent="0" defTabSz="911565">
              <a:buClr>
                <a:schemeClr val="dk1"/>
              </a:buClr>
              <a:buSzPts val="1200"/>
              <a:defRPr/>
            </a:pPr>
            <a:r>
              <a:rPr lang="en-US" i="1" baseline="0" dirty="0"/>
              <a:t>**Mia clicks once to bring in logic modeling description after Nancy summarizes Snapshot/</a:t>
            </a:r>
            <a:r>
              <a:rPr lang="en-US" i="1" baseline="0" dirty="0" err="1"/>
              <a:t>Impl</a:t>
            </a:r>
            <a:r>
              <a:rPr lang="en-US" i="1" baseline="0" dirty="0"/>
              <a:t> Plan Processes</a:t>
            </a:r>
          </a:p>
          <a:p>
            <a:pPr marL="0" indent="0" defTabSz="911565">
              <a:buClr>
                <a:schemeClr val="dk1"/>
              </a:buClr>
              <a:buSzPts val="1200"/>
              <a:defRPr/>
            </a:pPr>
            <a:r>
              <a:rPr lang="en-US" i="1" baseline="0" dirty="0"/>
              <a:t> </a:t>
            </a:r>
          </a:p>
          <a:p>
            <a:pPr marL="171450" indent="-171450" defTabSz="911565">
              <a:buClr>
                <a:schemeClr val="dk1"/>
              </a:buClr>
              <a:buSzPts val="1200"/>
              <a:buFont typeface="Arial" panose="020B0604020202020204" pitchFamily="34" charset="0"/>
              <a:buChar char="•"/>
              <a:defRPr/>
            </a:pPr>
            <a:r>
              <a:rPr lang="en-US" i="0" baseline="0" dirty="0"/>
              <a:t>The snapshot and implementation planning processes are two primary building blocks to help counties set their CPM implementation course based on local strengths, context and needs. </a:t>
            </a:r>
          </a:p>
          <a:p>
            <a:pPr marL="171450" indent="-171450">
              <a:buClr>
                <a:schemeClr val="dk1"/>
              </a:buClr>
              <a:buSzPts val="1200"/>
              <a:buFont typeface="Arial" panose="020B0604020202020204" pitchFamily="34" charset="0"/>
              <a:buChar char="•"/>
            </a:pPr>
            <a:r>
              <a:rPr lang="en-US" dirty="0"/>
              <a:t>CPM logic modeling can be an additional building block to help counties strengthen focus on CPM data and outcomes and move CPM forward locally.  Today’s webinar will walk us through a practical approach for CPM logic modeling building on a county’s snapshot priorities and the local CPM implementation plan</a:t>
            </a:r>
            <a:endParaRPr dirty="0"/>
          </a:p>
        </p:txBody>
      </p:sp>
      <p:sp>
        <p:nvSpPr>
          <p:cNvPr id="286" name="Shape 286"/>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732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i="1" dirty="0"/>
              <a:t>Deanna (hope to be here by 10:08)</a:t>
            </a:r>
            <a:endParaRPr i="1" dirty="0"/>
          </a:p>
        </p:txBody>
      </p:sp>
      <p:sp>
        <p:nvSpPr>
          <p:cNvPr id="251" name="Shape 251"/>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Deanna (10:09-10:15)</a:t>
            </a:r>
          </a:p>
          <a:p>
            <a:r>
              <a:rPr lang="en-US" dirty="0"/>
              <a:t>Ask participants</a:t>
            </a:r>
            <a:r>
              <a:rPr lang="en-US" baseline="0" dirty="0"/>
              <a:t> to share their thoughts in chat – or can raise their hand to add verbally!  </a:t>
            </a:r>
            <a:r>
              <a:rPr lang="en-US" baseline="0" dirty="0">
                <a:sym typeface="Wingdings" panose="05000000000000000000" pitchFamily="2" charset="2"/>
              </a:rPr>
              <a:t> Barry SF and Kristine Frerer SC will raise hands.</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7</a:t>
            </a:fld>
            <a:endParaRPr lang="en-US"/>
          </a:p>
        </p:txBody>
      </p:sp>
    </p:spTree>
    <p:extLst>
      <p:ext uri="{BB962C8B-B14F-4D97-AF65-F5344CB8AC3E}">
        <p14:creationId xmlns:p14="http://schemas.microsoft.com/office/powerpoint/2010/main" val="303872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891" indent="0" defTabSz="911565">
              <a:defRPr/>
            </a:pPr>
            <a:r>
              <a:rPr lang="en-US" i="1" baseline="0" dirty="0"/>
              <a:t>Deanna (Slides 8-10; 10:15-10:20)</a:t>
            </a:r>
          </a:p>
          <a:p>
            <a:pPr marL="227891" indent="0" defTabSz="911565">
              <a:defRPr/>
            </a:pPr>
            <a:r>
              <a:rPr lang="en-US" baseline="0" dirty="0"/>
              <a:t>Deanna t</a:t>
            </a:r>
            <a:r>
              <a:rPr lang="en-US" dirty="0"/>
              <a:t>ies insights shared in previous slide to some of the things on this list.  Helps audience move from this broad view of logic model uses to the focus of CPM logic modeling </a:t>
            </a:r>
            <a:r>
              <a:rPr lang="en-US" u="sng" dirty="0"/>
              <a:t>on implementation</a:t>
            </a:r>
            <a:r>
              <a:rPr lang="en-US" dirty="0"/>
              <a:t> that we’ll focus on today.  </a:t>
            </a:r>
          </a:p>
          <a:p>
            <a:pPr lvl="0">
              <a:buFont typeface="Arial" panose="020B0604020202020204" pitchFamily="34" charset="0"/>
              <a:buChar char="•"/>
            </a:pPr>
            <a:r>
              <a:rPr lang="en-US" dirty="0"/>
              <a:t>Used for both new and existing programs and initiatives, for many years logic models have helped organizations conceptualize their change efforts and promote program success.</a:t>
            </a:r>
          </a:p>
          <a:p>
            <a:pPr lvl="0">
              <a:buFont typeface="Arial" panose="020B0604020202020204" pitchFamily="34" charset="0"/>
              <a:buChar char="•"/>
            </a:pPr>
            <a:r>
              <a:rPr lang="en-US" dirty="0"/>
              <a:t>There are many ways to use logic model - from program design to implementation to evaluation.  </a:t>
            </a:r>
          </a:p>
          <a:p>
            <a:pPr lvl="0">
              <a:buFont typeface="Arial" panose="020B0604020202020204" pitchFamily="34" charset="0"/>
              <a:buChar char="•"/>
            </a:pPr>
            <a:r>
              <a:rPr lang="en-US" dirty="0"/>
              <a:t>It’s also been used as a communication tool with diverse audiences to build a shared understanding of what is to take place</a:t>
            </a:r>
          </a:p>
          <a:p>
            <a:pPr lvl="0">
              <a:buFont typeface="Arial" panose="020B0604020202020204" pitchFamily="34" charset="0"/>
              <a:buChar char="•"/>
            </a:pPr>
            <a:r>
              <a:rPr lang="en-US" dirty="0"/>
              <a:t>When used for program evaluation purposes, they help ensure clarity about the outcomes you want to achieve, the evaluation questions you want to answer, and the data protocols and capacity to measure progress and understand results.</a:t>
            </a:r>
          </a:p>
          <a:p>
            <a:pPr lvl="0">
              <a:buFont typeface="Arial" panose="020B0604020202020204" pitchFamily="34" charset="0"/>
              <a:buChar char="•"/>
            </a:pPr>
            <a:r>
              <a:rPr lang="en-US" dirty="0"/>
              <a:t>Today we’ll focus on CPM logic modeling as part of guiding local implementation efforts – it’s a tool to help counties keep a balanced focus on the big picture of quality implementation and its component parts.  </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8</a:t>
            </a:fld>
            <a:endParaRPr lang="en-US"/>
          </a:p>
        </p:txBody>
      </p:sp>
    </p:spTree>
    <p:extLst>
      <p:ext uri="{BB962C8B-B14F-4D97-AF65-F5344CB8AC3E}">
        <p14:creationId xmlns:p14="http://schemas.microsoft.com/office/powerpoint/2010/main" val="49322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defTabSz="911565">
              <a:buClr>
                <a:schemeClr val="dk1"/>
              </a:buClr>
              <a:buSzPts val="1200"/>
              <a:defRPr/>
            </a:pPr>
            <a:r>
              <a:rPr lang="en-US" i="1" baseline="0" dirty="0"/>
              <a:t>Deanna (Slides 8-10; 10:15-10:20)</a:t>
            </a:r>
          </a:p>
          <a:p>
            <a:pPr marL="0" indent="0">
              <a:buClr>
                <a:schemeClr val="dk1"/>
              </a:buClr>
              <a:buSzPts val="1200"/>
            </a:pPr>
            <a:endParaRPr dirty="0"/>
          </a:p>
        </p:txBody>
      </p:sp>
      <p:sp>
        <p:nvSpPr>
          <p:cNvPr id="286" name="Shape 286"/>
          <p:cNvSpPr txBox="1">
            <a:spLocks noGrp="1"/>
          </p:cNvSpPr>
          <p:nvPr>
            <p:ph type="sldNum" idx="12"/>
          </p:nvPr>
        </p:nvSpPr>
        <p:spPr>
          <a:xfrm>
            <a:off x="4008705" y="8893297"/>
            <a:ext cx="3066732"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0598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685800" y="1097279"/>
            <a:ext cx="7848600" cy="19272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4050"/>
              <a:buFont typeface="Arial"/>
              <a:buNone/>
              <a:defRPr sz="405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subTitle" idx="1"/>
          </p:nvPr>
        </p:nvSpPr>
        <p:spPr>
          <a:xfrm>
            <a:off x="685800" y="3505200"/>
            <a:ext cx="6400800" cy="1752600"/>
          </a:xfrm>
          <a:prstGeom prst="rect">
            <a:avLst/>
          </a:prstGeom>
          <a:noFill/>
          <a:ln>
            <a:noFill/>
          </a:ln>
        </p:spPr>
        <p:txBody>
          <a:bodyPr spcFirstLastPara="1" wrap="square" lIns="91425" tIns="91425" rIns="91425" bIns="91425" anchor="t" anchorCtr="0"/>
          <a:lstStyle>
            <a:lvl1pPr marR="0" lvl="0" algn="l" rtl="0">
              <a:spcBef>
                <a:spcPts val="360"/>
              </a:spcBef>
              <a:spcAft>
                <a:spcPts val="0"/>
              </a:spcAft>
              <a:buClr>
                <a:schemeClr val="accent1"/>
              </a:buClr>
              <a:buSzPts val="1530"/>
              <a:buFont typeface="Arial"/>
              <a:buNone/>
              <a:defRPr sz="1800" b="0" i="0" u="none" strike="noStrike" cap="none">
                <a:solidFill>
                  <a:schemeClr val="accent1"/>
                </a:solidFill>
                <a:latin typeface="Arial"/>
                <a:ea typeface="Arial"/>
                <a:cs typeface="Arial"/>
                <a:sym typeface="Arial"/>
              </a:defRPr>
            </a:lvl1pPr>
            <a:lvl2pPr marR="0" lvl="1" algn="ctr" rtl="0">
              <a:spcBef>
                <a:spcPts val="300"/>
              </a:spcBef>
              <a:spcAft>
                <a:spcPts val="0"/>
              </a:spcAft>
              <a:buClr>
                <a:schemeClr val="accent1"/>
              </a:buClr>
              <a:buSzPts val="1275"/>
              <a:buFont typeface="Arial"/>
              <a:buNone/>
              <a:defRPr sz="1500" b="0" i="0" u="none" strike="noStrike" cap="none">
                <a:solidFill>
                  <a:srgbClr val="888D97"/>
                </a:solidFill>
                <a:latin typeface="Arial"/>
                <a:ea typeface="Arial"/>
                <a:cs typeface="Arial"/>
                <a:sym typeface="Arial"/>
              </a:defRPr>
            </a:lvl2pPr>
            <a:lvl3pPr marR="0" lvl="2" algn="ctr" rtl="0">
              <a:spcBef>
                <a:spcPts val="270"/>
              </a:spcBef>
              <a:spcAft>
                <a:spcPts val="0"/>
              </a:spcAft>
              <a:buClr>
                <a:schemeClr val="accent1"/>
              </a:buClr>
              <a:buSzPts val="1215"/>
              <a:buFont typeface="Arial"/>
              <a:buNone/>
              <a:defRPr sz="1350" b="0" i="0" u="none" strike="noStrike" cap="none">
                <a:solidFill>
                  <a:srgbClr val="888D97"/>
                </a:solidFill>
                <a:latin typeface="Arial"/>
                <a:ea typeface="Arial"/>
                <a:cs typeface="Arial"/>
                <a:sym typeface="Arial"/>
              </a:defRPr>
            </a:lvl3pPr>
            <a:lvl4pPr marR="0" lvl="3" algn="ctr" rtl="0">
              <a:spcBef>
                <a:spcPts val="240"/>
              </a:spcBef>
              <a:spcAft>
                <a:spcPts val="0"/>
              </a:spcAft>
              <a:buClr>
                <a:schemeClr val="accent1"/>
              </a:buClr>
              <a:buSzPts val="1200"/>
              <a:buFont typeface="Arial"/>
              <a:buNone/>
              <a:defRPr sz="1200" b="0" i="0" u="none" strike="noStrike" cap="none">
                <a:solidFill>
                  <a:srgbClr val="888D97"/>
                </a:solidFill>
                <a:latin typeface="Arial"/>
                <a:ea typeface="Arial"/>
                <a:cs typeface="Arial"/>
                <a:sym typeface="Arial"/>
              </a:defRPr>
            </a:lvl4pPr>
            <a:lvl5pPr marR="0" lvl="4" algn="ctr" rtl="0">
              <a:spcBef>
                <a:spcPts val="210"/>
              </a:spcBef>
              <a:spcAft>
                <a:spcPts val="0"/>
              </a:spcAft>
              <a:buClr>
                <a:schemeClr val="accent1"/>
              </a:buClr>
              <a:buSzPts val="1050"/>
              <a:buFont typeface="Arial"/>
              <a:buNone/>
              <a:defRPr sz="1050" b="0" i="0" u="none" strike="noStrike" cap="none">
                <a:solidFill>
                  <a:srgbClr val="888D97"/>
                </a:solidFill>
                <a:latin typeface="Arial"/>
                <a:ea typeface="Arial"/>
                <a:cs typeface="Arial"/>
                <a:sym typeface="Arial"/>
              </a:defRPr>
            </a:lvl5pPr>
            <a:lvl6pPr marR="0" lvl="5"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6pPr>
            <a:lvl7pPr marR="0" lvl="6"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7pPr>
            <a:lvl8pPr marR="0" lvl="7"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8pPr>
            <a:lvl9pPr marR="0" lvl="8"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9pPr>
          </a:lstStyle>
          <a:p>
            <a:endParaRPr/>
          </a:p>
        </p:txBody>
      </p:sp>
      <p:sp>
        <p:nvSpPr>
          <p:cNvPr id="23" name="Shape 23"/>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552168" y="18288"/>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26" name="Shape 26"/>
          <p:cNvCxnSpPr/>
          <p:nvPr/>
        </p:nvCxnSpPr>
        <p:spPr>
          <a:xfrm>
            <a:off x="685800" y="3071946"/>
            <a:ext cx="7848600" cy="1588"/>
          </a:xfrm>
          <a:prstGeom prst="straightConnector1">
            <a:avLst/>
          </a:prstGeom>
          <a:noFill/>
          <a:ln w="19050" cap="flat" cmpd="sng">
            <a:solidFill>
              <a:schemeClr val="dk2"/>
            </a:solidFill>
            <a:prstDash val="solid"/>
            <a:round/>
            <a:headEnd type="none" w="sm" len="sm"/>
            <a:tailEnd type="none" w="sm" len="sm"/>
          </a:ln>
        </p:spPr>
      </p:cxnSp>
      <p:pic>
        <p:nvPicPr>
          <p:cNvPr id="27" name="Shape 27"/>
          <p:cNvPicPr preferRelativeResize="0"/>
          <p:nvPr/>
        </p:nvPicPr>
        <p:blipFill rotWithShape="1">
          <a:blip r:embed="rId2">
            <a:alphaModFix/>
          </a:blip>
          <a:srcRect/>
          <a:stretch/>
        </p:blipFill>
        <p:spPr>
          <a:xfrm>
            <a:off x="149109" y="6284145"/>
            <a:ext cx="1943098" cy="4145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1" y="792480"/>
            <a:ext cx="2142680" cy="126492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91425" rIns="91425" bIns="91425" anchor="t" anchorCtr="0"/>
          <a:lstStyle>
            <a:lvl1pPr marR="0" lvl="0" algn="l" rtl="0">
              <a:spcBef>
                <a:spcPts val="480"/>
              </a:spcBef>
              <a:spcAft>
                <a:spcPts val="0"/>
              </a:spcAft>
              <a:buClr>
                <a:schemeClr val="accent1"/>
              </a:buClr>
              <a:buSzPts val="2040"/>
              <a:buFont typeface="Arial"/>
              <a:buNone/>
              <a:defRPr sz="2400" b="0" i="0" u="none" strike="noStrike" cap="none">
                <a:solidFill>
                  <a:schemeClr val="dk1"/>
                </a:solidFill>
                <a:latin typeface="Arial"/>
                <a:ea typeface="Arial"/>
                <a:cs typeface="Arial"/>
                <a:sym typeface="Arial"/>
              </a:defRPr>
            </a:lvl1pPr>
            <a:lvl2pPr marR="0" lvl="1" algn="l" rtl="0">
              <a:spcBef>
                <a:spcPts val="420"/>
              </a:spcBef>
              <a:spcAft>
                <a:spcPts val="0"/>
              </a:spcAft>
              <a:buClr>
                <a:schemeClr val="accent1"/>
              </a:buClr>
              <a:buSzPts val="1785"/>
              <a:buFont typeface="Arial"/>
              <a:buNone/>
              <a:defRPr sz="2100" b="0" i="0" u="none" strike="noStrike" cap="none">
                <a:solidFill>
                  <a:schemeClr val="dk1"/>
                </a:solidFill>
                <a:latin typeface="Arial"/>
                <a:ea typeface="Arial"/>
                <a:cs typeface="Arial"/>
                <a:sym typeface="Arial"/>
              </a:defRPr>
            </a:lvl2pPr>
            <a:lvl3pPr marR="0" lvl="2" algn="l" rtl="0">
              <a:spcBef>
                <a:spcPts val="360"/>
              </a:spcBef>
              <a:spcAft>
                <a:spcPts val="0"/>
              </a:spcAft>
              <a:buClr>
                <a:schemeClr val="accent1"/>
              </a:buClr>
              <a:buSzPts val="162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2133600"/>
            <a:ext cx="2139696" cy="4242816"/>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chemeClr val="accent1"/>
              </a:buClr>
              <a:buSzPts val="893"/>
              <a:buFont typeface="Arial"/>
              <a:buNone/>
              <a:defRPr sz="1050" b="0" i="0" u="none" strike="noStrike" cap="none">
                <a:solidFill>
                  <a:schemeClr val="dk1"/>
                </a:solidFill>
                <a:latin typeface="Arial"/>
                <a:ea typeface="Arial"/>
                <a:cs typeface="Arial"/>
                <a:sym typeface="Arial"/>
              </a:defRPr>
            </a:lvl1pPr>
            <a:lvl2pPr marL="914400" marR="0" lvl="1" indent="-228600" algn="l" rtl="0">
              <a:spcBef>
                <a:spcPts val="180"/>
              </a:spcBef>
              <a:spcAft>
                <a:spcPts val="0"/>
              </a:spcAft>
              <a:buClr>
                <a:schemeClr val="accent1"/>
              </a:buClr>
              <a:buSzPts val="765"/>
              <a:buFont typeface="Arial"/>
              <a:buNone/>
              <a:defRPr sz="900" b="0" i="0" u="none" strike="noStrike" cap="none">
                <a:solidFill>
                  <a:schemeClr val="dk1"/>
                </a:solidFill>
                <a:latin typeface="Arial"/>
                <a:ea typeface="Arial"/>
                <a:cs typeface="Arial"/>
                <a:sym typeface="Arial"/>
              </a:defRPr>
            </a:lvl2pPr>
            <a:lvl3pPr marL="1371600" marR="0" lvl="2" indent="-228600" algn="l" rtl="0">
              <a:spcBef>
                <a:spcPts val="150"/>
              </a:spcBef>
              <a:spcAft>
                <a:spcPts val="0"/>
              </a:spcAft>
              <a:buClr>
                <a:schemeClr val="accent1"/>
              </a:buClr>
              <a:buSzPts val="675"/>
              <a:buFont typeface="Arial"/>
              <a:buNone/>
              <a:defRPr sz="750" b="0" i="0" u="none" strike="noStrike" cap="none">
                <a:solidFill>
                  <a:schemeClr val="dk1"/>
                </a:solidFill>
                <a:latin typeface="Arial"/>
                <a:ea typeface="Arial"/>
                <a:cs typeface="Arial"/>
                <a:sym typeface="Arial"/>
              </a:defRPr>
            </a:lvl3pPr>
            <a:lvl4pPr marL="1828800" marR="0" lvl="3"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686800" y="29174"/>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8593909" y="18288"/>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724400" y="2514600"/>
            <a:ext cx="5867400" cy="20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Shape 87"/>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8686800" y="0"/>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685800" y="1371602"/>
            <a:ext cx="7848600" cy="19272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4050"/>
              <a:buFont typeface="Arial"/>
              <a:buNone/>
              <a:defRPr sz="405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Shape 104"/>
          <p:cNvSpPr txBox="1">
            <a:spLocks noGrp="1"/>
          </p:cNvSpPr>
          <p:nvPr>
            <p:ph type="subTitle" idx="1"/>
          </p:nvPr>
        </p:nvSpPr>
        <p:spPr>
          <a:xfrm>
            <a:off x="685800" y="3505200"/>
            <a:ext cx="6400800" cy="1752600"/>
          </a:xfrm>
          <a:prstGeom prst="rect">
            <a:avLst/>
          </a:prstGeom>
          <a:noFill/>
          <a:ln>
            <a:noFill/>
          </a:ln>
        </p:spPr>
        <p:txBody>
          <a:bodyPr spcFirstLastPara="1" wrap="square" lIns="91425" tIns="91425" rIns="91425" bIns="91425" anchor="t" anchorCtr="0"/>
          <a:lstStyle>
            <a:lvl1pPr marR="0" lvl="0" algn="l" rtl="0">
              <a:spcBef>
                <a:spcPts val="360"/>
              </a:spcBef>
              <a:spcAft>
                <a:spcPts val="0"/>
              </a:spcAft>
              <a:buClr>
                <a:schemeClr val="accent1"/>
              </a:buClr>
              <a:buSzPts val="1530"/>
              <a:buFont typeface="Arial"/>
              <a:buNone/>
              <a:defRPr sz="1800" b="0" i="0" u="none" strike="noStrike" cap="none">
                <a:solidFill>
                  <a:schemeClr val="accent1"/>
                </a:solidFill>
                <a:latin typeface="Arial"/>
                <a:ea typeface="Arial"/>
                <a:cs typeface="Arial"/>
                <a:sym typeface="Arial"/>
              </a:defRPr>
            </a:lvl1pPr>
            <a:lvl2pPr marR="0" lvl="1" algn="ctr" rtl="0">
              <a:spcBef>
                <a:spcPts val="300"/>
              </a:spcBef>
              <a:spcAft>
                <a:spcPts val="0"/>
              </a:spcAft>
              <a:buClr>
                <a:schemeClr val="accent1"/>
              </a:buClr>
              <a:buSzPts val="1275"/>
              <a:buFont typeface="Arial"/>
              <a:buNone/>
              <a:defRPr sz="1500" b="0" i="0" u="none" strike="noStrike" cap="none">
                <a:solidFill>
                  <a:srgbClr val="888D97"/>
                </a:solidFill>
                <a:latin typeface="Arial"/>
                <a:ea typeface="Arial"/>
                <a:cs typeface="Arial"/>
                <a:sym typeface="Arial"/>
              </a:defRPr>
            </a:lvl2pPr>
            <a:lvl3pPr marR="0" lvl="2" algn="ctr" rtl="0">
              <a:spcBef>
                <a:spcPts val="270"/>
              </a:spcBef>
              <a:spcAft>
                <a:spcPts val="0"/>
              </a:spcAft>
              <a:buClr>
                <a:schemeClr val="accent1"/>
              </a:buClr>
              <a:buSzPts val="1215"/>
              <a:buFont typeface="Arial"/>
              <a:buNone/>
              <a:defRPr sz="1350" b="0" i="0" u="none" strike="noStrike" cap="none">
                <a:solidFill>
                  <a:srgbClr val="888D97"/>
                </a:solidFill>
                <a:latin typeface="Arial"/>
                <a:ea typeface="Arial"/>
                <a:cs typeface="Arial"/>
                <a:sym typeface="Arial"/>
              </a:defRPr>
            </a:lvl3pPr>
            <a:lvl4pPr marR="0" lvl="3" algn="ctr" rtl="0">
              <a:spcBef>
                <a:spcPts val="240"/>
              </a:spcBef>
              <a:spcAft>
                <a:spcPts val="0"/>
              </a:spcAft>
              <a:buClr>
                <a:schemeClr val="accent1"/>
              </a:buClr>
              <a:buSzPts val="1200"/>
              <a:buFont typeface="Arial"/>
              <a:buNone/>
              <a:defRPr sz="1200" b="0" i="0" u="none" strike="noStrike" cap="none">
                <a:solidFill>
                  <a:srgbClr val="888D97"/>
                </a:solidFill>
                <a:latin typeface="Arial"/>
                <a:ea typeface="Arial"/>
                <a:cs typeface="Arial"/>
                <a:sym typeface="Arial"/>
              </a:defRPr>
            </a:lvl4pPr>
            <a:lvl5pPr marR="0" lvl="4" algn="ctr" rtl="0">
              <a:spcBef>
                <a:spcPts val="210"/>
              </a:spcBef>
              <a:spcAft>
                <a:spcPts val="0"/>
              </a:spcAft>
              <a:buClr>
                <a:schemeClr val="accent1"/>
              </a:buClr>
              <a:buSzPts val="1050"/>
              <a:buFont typeface="Arial"/>
              <a:buNone/>
              <a:defRPr sz="1050" b="0" i="0" u="none" strike="noStrike" cap="none">
                <a:solidFill>
                  <a:srgbClr val="888D97"/>
                </a:solidFill>
                <a:latin typeface="Arial"/>
                <a:ea typeface="Arial"/>
                <a:cs typeface="Arial"/>
                <a:sym typeface="Arial"/>
              </a:defRPr>
            </a:lvl5pPr>
            <a:lvl6pPr marR="0" lvl="5"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6pPr>
            <a:lvl7pPr marR="0" lvl="6"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7pPr>
            <a:lvl8pPr marR="0" lvl="7"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8pPr>
            <a:lvl9pPr marR="0" lvl="8" algn="ctr" rtl="0">
              <a:spcBef>
                <a:spcPts val="195"/>
              </a:spcBef>
              <a:spcAft>
                <a:spcPts val="0"/>
              </a:spcAft>
              <a:buClr>
                <a:schemeClr val="accent1"/>
              </a:buClr>
              <a:buSzPts val="975"/>
              <a:buFont typeface="Arial"/>
              <a:buNone/>
              <a:defRPr sz="975" b="0" i="0" u="none" strike="noStrike" cap="none">
                <a:solidFill>
                  <a:srgbClr val="888D97"/>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8552168" y="18288"/>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108" name="Shape 108"/>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pic>
        <p:nvPicPr>
          <p:cNvPr id="109" name="Shape 109"/>
          <p:cNvPicPr preferRelativeResize="0"/>
          <p:nvPr/>
        </p:nvPicPr>
        <p:blipFill rotWithShape="1">
          <a:blip r:embed="rId2">
            <a:alphaModFix/>
          </a:blip>
          <a:srcRect/>
          <a:stretch/>
        </p:blipFill>
        <p:spPr>
          <a:xfrm>
            <a:off x="149109" y="6284145"/>
            <a:ext cx="1943098" cy="4145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Shape 112"/>
          <p:cNvSpPr txBox="1">
            <a:spLocks noGrp="1"/>
          </p:cNvSpPr>
          <p:nvPr>
            <p:ph type="body" idx="1"/>
          </p:nvPr>
        </p:nvSpPr>
        <p:spPr>
          <a:xfrm>
            <a:off x="457200" y="1600200"/>
            <a:ext cx="8229600" cy="4900613"/>
          </a:xfrm>
          <a:prstGeom prst="rect">
            <a:avLst/>
          </a:prstGeom>
          <a:noFill/>
          <a:ln>
            <a:noFill/>
          </a:ln>
        </p:spPr>
        <p:txBody>
          <a:bodyPr spcFirstLastPara="1" wrap="square" lIns="91425" tIns="91425" rIns="91425" bIns="91425" anchor="t" anchorCtr="0"/>
          <a:lstStyle>
            <a:lvl1pPr marL="457200" marR="0" lvl="0"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Shape 125"/>
          <p:cNvSpPr txBox="1">
            <a:spLocks noGrp="1"/>
          </p:cNvSpPr>
          <p:nvPr>
            <p:ph type="body" idx="1"/>
          </p:nvPr>
        </p:nvSpPr>
        <p:spPr>
          <a:xfrm>
            <a:off x="457200" y="1673352"/>
            <a:ext cx="4038600" cy="4718304"/>
          </a:xfrm>
          <a:prstGeom prst="rect">
            <a:avLst/>
          </a:prstGeom>
          <a:noFill/>
          <a:ln>
            <a:noFill/>
          </a:ln>
        </p:spPr>
        <p:txBody>
          <a:bodyPr spcFirstLastPara="1" wrap="square" lIns="91425" tIns="91425" rIns="91425" bIns="91425" anchor="t" anchorCtr="0"/>
          <a:lstStyle>
            <a:lvl1pPr marL="457200" marR="0" lvl="0" indent="-341947" algn="l" rtl="0">
              <a:spcBef>
                <a:spcPts val="420"/>
              </a:spcBef>
              <a:spcAft>
                <a:spcPts val="0"/>
              </a:spcAft>
              <a:buClr>
                <a:schemeClr val="accent1"/>
              </a:buClr>
              <a:buSzPts val="1785"/>
              <a:buFont typeface="Arial"/>
              <a:buChar char="•"/>
              <a:defRPr sz="2100" b="0" i="0" u="none" strike="noStrike" cap="none">
                <a:solidFill>
                  <a:schemeClr val="dk1"/>
                </a:solidFill>
                <a:latin typeface="Arial"/>
                <a:ea typeface="Arial"/>
                <a:cs typeface="Arial"/>
                <a:sym typeface="Arial"/>
              </a:defRPr>
            </a:lvl1pPr>
            <a:lvl2pPr marL="914400" marR="0" lvl="1"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2pPr>
            <a:lvl3pPr marL="1371600" marR="0" lvl="2" indent="-314325" algn="l" rtl="0">
              <a:spcBef>
                <a:spcPts val="300"/>
              </a:spcBef>
              <a:spcAft>
                <a:spcPts val="0"/>
              </a:spcAft>
              <a:buClr>
                <a:schemeClr val="accent1"/>
              </a:buClr>
              <a:buSzPts val="1350"/>
              <a:buFont typeface="Arial"/>
              <a:buChar char="•"/>
              <a:defRPr sz="1500" b="0" i="0" u="none" strike="noStrike" cap="none">
                <a:solidFill>
                  <a:schemeClr val="dk1"/>
                </a:solidFill>
                <a:latin typeface="Arial"/>
                <a:ea typeface="Arial"/>
                <a:cs typeface="Arial"/>
                <a:sym typeface="Arial"/>
              </a:defRPr>
            </a:lvl3pPr>
            <a:lvl4pPr marL="1828800" marR="0" lvl="3"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body" idx="2"/>
          </p:nvPr>
        </p:nvSpPr>
        <p:spPr>
          <a:xfrm>
            <a:off x="4648200" y="1673352"/>
            <a:ext cx="4038600" cy="4718304"/>
          </a:xfrm>
          <a:prstGeom prst="rect">
            <a:avLst/>
          </a:prstGeom>
          <a:noFill/>
          <a:ln>
            <a:noFill/>
          </a:ln>
        </p:spPr>
        <p:txBody>
          <a:bodyPr spcFirstLastPara="1" wrap="square" lIns="91425" tIns="91425" rIns="91425" bIns="91425" anchor="t" anchorCtr="0"/>
          <a:lstStyle>
            <a:lvl1pPr marL="457200" marR="0" lvl="0" indent="-341947" algn="l" rtl="0">
              <a:spcBef>
                <a:spcPts val="420"/>
              </a:spcBef>
              <a:spcAft>
                <a:spcPts val="0"/>
              </a:spcAft>
              <a:buClr>
                <a:schemeClr val="accent1"/>
              </a:buClr>
              <a:buSzPts val="1785"/>
              <a:buFont typeface="Arial"/>
              <a:buChar char="•"/>
              <a:defRPr sz="2100" b="0" i="0" u="none" strike="noStrike" cap="none">
                <a:solidFill>
                  <a:schemeClr val="dk1"/>
                </a:solidFill>
                <a:latin typeface="Arial"/>
                <a:ea typeface="Arial"/>
                <a:cs typeface="Arial"/>
                <a:sym typeface="Arial"/>
              </a:defRPr>
            </a:lvl1pPr>
            <a:lvl2pPr marL="914400" marR="0" lvl="1"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2pPr>
            <a:lvl3pPr marL="1371600" marR="0" lvl="2" indent="-314325" algn="l" rtl="0">
              <a:spcBef>
                <a:spcPts val="300"/>
              </a:spcBef>
              <a:spcAft>
                <a:spcPts val="0"/>
              </a:spcAft>
              <a:buClr>
                <a:schemeClr val="accent1"/>
              </a:buClr>
              <a:buSzPts val="1350"/>
              <a:buFont typeface="Arial"/>
              <a:buChar char="•"/>
              <a:defRPr sz="1500" b="0" i="0" u="none" strike="noStrike" cap="none">
                <a:solidFill>
                  <a:schemeClr val="dk1"/>
                </a:solidFill>
                <a:latin typeface="Arial"/>
                <a:ea typeface="Arial"/>
                <a:cs typeface="Arial"/>
                <a:sym typeface="Arial"/>
              </a:defRPr>
            </a:lvl3pPr>
            <a:lvl4pPr marL="1828800" marR="0" lvl="3"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sldNum" idx="12"/>
          </p:nvPr>
        </p:nvSpPr>
        <p:spPr>
          <a:xfrm>
            <a:off x="8673737" y="18288"/>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a:solidFill>
                  <a:srgbClr val="404040"/>
                </a:solidFill>
                <a:latin typeface="Arial"/>
                <a:ea typeface="Arial"/>
                <a:cs typeface="Arial"/>
                <a:sym typeface="Arial"/>
              </a:defRPr>
            </a:lvl1pPr>
            <a:lvl2pPr marL="0" marR="0" lvl="1" indent="0" algn="l" rtl="0">
              <a:spcBef>
                <a:spcPts val="0"/>
              </a:spcBef>
              <a:buNone/>
              <a:defRPr sz="1050" b="1">
                <a:solidFill>
                  <a:srgbClr val="404040"/>
                </a:solidFill>
                <a:latin typeface="Arial"/>
                <a:ea typeface="Arial"/>
                <a:cs typeface="Arial"/>
                <a:sym typeface="Arial"/>
              </a:defRPr>
            </a:lvl2pPr>
            <a:lvl3pPr marL="0" marR="0" lvl="2" indent="0" algn="l" rtl="0">
              <a:spcBef>
                <a:spcPts val="0"/>
              </a:spcBef>
              <a:buNone/>
              <a:defRPr sz="1050" b="1">
                <a:solidFill>
                  <a:srgbClr val="404040"/>
                </a:solidFill>
                <a:latin typeface="Arial"/>
                <a:ea typeface="Arial"/>
                <a:cs typeface="Arial"/>
                <a:sym typeface="Arial"/>
              </a:defRPr>
            </a:lvl3pPr>
            <a:lvl4pPr marL="0" marR="0" lvl="3" indent="0" algn="l" rtl="0">
              <a:spcBef>
                <a:spcPts val="0"/>
              </a:spcBef>
              <a:buNone/>
              <a:defRPr sz="1050" b="1">
                <a:solidFill>
                  <a:srgbClr val="404040"/>
                </a:solidFill>
                <a:latin typeface="Arial"/>
                <a:ea typeface="Arial"/>
                <a:cs typeface="Arial"/>
                <a:sym typeface="Arial"/>
              </a:defRPr>
            </a:lvl4pPr>
            <a:lvl5pPr marL="0" marR="0" lvl="4" indent="0" algn="l" rtl="0">
              <a:spcBef>
                <a:spcPts val="0"/>
              </a:spcBef>
              <a:buNone/>
              <a:defRPr sz="1050" b="1">
                <a:solidFill>
                  <a:srgbClr val="404040"/>
                </a:solidFill>
                <a:latin typeface="Arial"/>
                <a:ea typeface="Arial"/>
                <a:cs typeface="Arial"/>
                <a:sym typeface="Arial"/>
              </a:defRPr>
            </a:lvl5pPr>
            <a:lvl6pPr marL="0" marR="0" lvl="5" indent="0" algn="l" rtl="0">
              <a:spcBef>
                <a:spcPts val="0"/>
              </a:spcBef>
              <a:buNone/>
              <a:defRPr sz="1050" b="1">
                <a:solidFill>
                  <a:srgbClr val="404040"/>
                </a:solidFill>
                <a:latin typeface="Arial"/>
                <a:ea typeface="Arial"/>
                <a:cs typeface="Arial"/>
                <a:sym typeface="Arial"/>
              </a:defRPr>
            </a:lvl6pPr>
            <a:lvl7pPr marL="0" marR="0" lvl="6" indent="0" algn="l" rtl="0">
              <a:spcBef>
                <a:spcPts val="0"/>
              </a:spcBef>
              <a:buNone/>
              <a:defRPr sz="1050" b="1">
                <a:solidFill>
                  <a:srgbClr val="404040"/>
                </a:solidFill>
                <a:latin typeface="Arial"/>
                <a:ea typeface="Arial"/>
                <a:cs typeface="Arial"/>
                <a:sym typeface="Arial"/>
              </a:defRPr>
            </a:lvl7pPr>
            <a:lvl8pPr marL="0" marR="0" lvl="7" indent="0" algn="l" rtl="0">
              <a:spcBef>
                <a:spcPts val="0"/>
              </a:spcBef>
              <a:buNone/>
              <a:defRPr sz="1050" b="1">
                <a:solidFill>
                  <a:srgbClr val="404040"/>
                </a:solidFill>
                <a:latin typeface="Arial"/>
                <a:ea typeface="Arial"/>
                <a:cs typeface="Arial"/>
                <a:sym typeface="Arial"/>
              </a:defRPr>
            </a:lvl8pPr>
            <a:lvl9pPr marL="0" marR="0" lvl="8" indent="0" algn="l" rtl="0">
              <a:spcBef>
                <a:spcPts val="0"/>
              </a:spcBef>
              <a:buNone/>
              <a:defRPr sz="1050" b="1">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722313" y="2362201"/>
            <a:ext cx="7772400" cy="220027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3600"/>
              <a:buFont typeface="Arial"/>
              <a:buNone/>
              <a:defRPr sz="3600"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Shape 132"/>
          <p:cNvSpPr txBox="1">
            <a:spLocks noGrp="1"/>
          </p:cNvSpPr>
          <p:nvPr>
            <p:ph type="body" idx="1"/>
          </p:nvPr>
        </p:nvSpPr>
        <p:spPr>
          <a:xfrm>
            <a:off x="722313" y="4626866"/>
            <a:ext cx="7772400" cy="150018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530"/>
              <a:buFont typeface="Arial"/>
              <a:buNone/>
              <a:defRPr sz="1800" b="0" i="0" u="none" strike="noStrike" cap="none">
                <a:solidFill>
                  <a:schemeClr val="lt2"/>
                </a:solidFill>
                <a:latin typeface="Arial"/>
                <a:ea typeface="Arial"/>
                <a:cs typeface="Arial"/>
                <a:sym typeface="Arial"/>
              </a:defRPr>
            </a:lvl1pPr>
            <a:lvl2pPr marL="914400" marR="0" lvl="1" indent="-228600" algn="l" rtl="0">
              <a:spcBef>
                <a:spcPts val="270"/>
              </a:spcBef>
              <a:spcAft>
                <a:spcPts val="0"/>
              </a:spcAft>
              <a:buClr>
                <a:schemeClr val="accent1"/>
              </a:buClr>
              <a:buSzPts val="1148"/>
              <a:buFont typeface="Arial"/>
              <a:buNone/>
              <a:defRPr sz="1350" b="0" i="0" u="none" strike="noStrike" cap="none">
                <a:solidFill>
                  <a:schemeClr val="lt1"/>
                </a:solidFill>
                <a:latin typeface="Arial"/>
                <a:ea typeface="Arial"/>
                <a:cs typeface="Arial"/>
                <a:sym typeface="Arial"/>
              </a:defRPr>
            </a:lvl2pPr>
            <a:lvl3pPr marL="1371600" marR="0" lvl="2" indent="-228600" algn="l" rtl="0">
              <a:spcBef>
                <a:spcPts val="240"/>
              </a:spcBef>
              <a:spcAft>
                <a:spcPts val="0"/>
              </a:spcAft>
              <a:buClr>
                <a:schemeClr val="accent1"/>
              </a:buClr>
              <a:buSzPts val="1080"/>
              <a:buFont typeface="Arial"/>
              <a:buNone/>
              <a:defRPr sz="1200" b="0" i="0" u="none" strike="noStrike" cap="none">
                <a:solidFill>
                  <a:schemeClr val="lt1"/>
                </a:solidFill>
                <a:latin typeface="Arial"/>
                <a:ea typeface="Arial"/>
                <a:cs typeface="Arial"/>
                <a:sym typeface="Arial"/>
              </a:defRPr>
            </a:lvl3pPr>
            <a:lvl4pPr marL="1828800" marR="0" lvl="3"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4pPr>
            <a:lvl5pPr marL="2286000" marR="0" lvl="4"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5pPr>
            <a:lvl6pPr marL="2743200" marR="0" lvl="5"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6pPr>
            <a:lvl7pPr marL="3200400" marR="0" lvl="6"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7pPr>
            <a:lvl8pPr marL="3657600" marR="0" lvl="7"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8pPr>
            <a:lvl9pPr marL="4114800" marR="0" lvl="8"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9pPr>
          </a:lstStyle>
          <a:p>
            <a:endParaRPr/>
          </a:p>
        </p:txBody>
      </p:sp>
      <p:sp>
        <p:nvSpPr>
          <p:cNvPr id="133" name="Shape 133"/>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4" name="Shape 134"/>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5" name="Shape 135"/>
          <p:cNvSpPr txBox="1">
            <a:spLocks noGrp="1"/>
          </p:cNvSpPr>
          <p:nvPr>
            <p:ph type="sldNum" idx="12"/>
          </p:nvPr>
        </p:nvSpPr>
        <p:spPr>
          <a:xfrm>
            <a:off x="8464550" y="18288"/>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a:solidFill>
                  <a:srgbClr val="404040"/>
                </a:solidFill>
                <a:latin typeface="Arial"/>
                <a:ea typeface="Arial"/>
                <a:cs typeface="Arial"/>
                <a:sym typeface="Arial"/>
              </a:defRPr>
            </a:lvl1pPr>
            <a:lvl2pPr marL="0" marR="0" lvl="1" indent="0" algn="l" rtl="0">
              <a:spcBef>
                <a:spcPts val="0"/>
              </a:spcBef>
              <a:buNone/>
              <a:defRPr sz="1050" b="1">
                <a:solidFill>
                  <a:srgbClr val="404040"/>
                </a:solidFill>
                <a:latin typeface="Arial"/>
                <a:ea typeface="Arial"/>
                <a:cs typeface="Arial"/>
                <a:sym typeface="Arial"/>
              </a:defRPr>
            </a:lvl2pPr>
            <a:lvl3pPr marL="0" marR="0" lvl="2" indent="0" algn="l" rtl="0">
              <a:spcBef>
                <a:spcPts val="0"/>
              </a:spcBef>
              <a:buNone/>
              <a:defRPr sz="1050" b="1">
                <a:solidFill>
                  <a:srgbClr val="404040"/>
                </a:solidFill>
                <a:latin typeface="Arial"/>
                <a:ea typeface="Arial"/>
                <a:cs typeface="Arial"/>
                <a:sym typeface="Arial"/>
              </a:defRPr>
            </a:lvl3pPr>
            <a:lvl4pPr marL="0" marR="0" lvl="3" indent="0" algn="l" rtl="0">
              <a:spcBef>
                <a:spcPts val="0"/>
              </a:spcBef>
              <a:buNone/>
              <a:defRPr sz="1050" b="1">
                <a:solidFill>
                  <a:srgbClr val="404040"/>
                </a:solidFill>
                <a:latin typeface="Arial"/>
                <a:ea typeface="Arial"/>
                <a:cs typeface="Arial"/>
                <a:sym typeface="Arial"/>
              </a:defRPr>
            </a:lvl4pPr>
            <a:lvl5pPr marL="0" marR="0" lvl="4" indent="0" algn="l" rtl="0">
              <a:spcBef>
                <a:spcPts val="0"/>
              </a:spcBef>
              <a:buNone/>
              <a:defRPr sz="1050" b="1">
                <a:solidFill>
                  <a:srgbClr val="404040"/>
                </a:solidFill>
                <a:latin typeface="Arial"/>
                <a:ea typeface="Arial"/>
                <a:cs typeface="Arial"/>
                <a:sym typeface="Arial"/>
              </a:defRPr>
            </a:lvl5pPr>
            <a:lvl6pPr marL="0" marR="0" lvl="5" indent="0" algn="l" rtl="0">
              <a:spcBef>
                <a:spcPts val="0"/>
              </a:spcBef>
              <a:buNone/>
              <a:defRPr sz="1050" b="1">
                <a:solidFill>
                  <a:srgbClr val="404040"/>
                </a:solidFill>
                <a:latin typeface="Arial"/>
                <a:ea typeface="Arial"/>
                <a:cs typeface="Arial"/>
                <a:sym typeface="Arial"/>
              </a:defRPr>
            </a:lvl6pPr>
            <a:lvl7pPr marL="0" marR="0" lvl="6" indent="0" algn="l" rtl="0">
              <a:spcBef>
                <a:spcPts val="0"/>
              </a:spcBef>
              <a:buNone/>
              <a:defRPr sz="1050" b="1">
                <a:solidFill>
                  <a:srgbClr val="404040"/>
                </a:solidFill>
                <a:latin typeface="Arial"/>
                <a:ea typeface="Arial"/>
                <a:cs typeface="Arial"/>
                <a:sym typeface="Arial"/>
              </a:defRPr>
            </a:lvl7pPr>
            <a:lvl8pPr marL="0" marR="0" lvl="7" indent="0" algn="l" rtl="0">
              <a:spcBef>
                <a:spcPts val="0"/>
              </a:spcBef>
              <a:buNone/>
              <a:defRPr sz="1050" b="1">
                <a:solidFill>
                  <a:srgbClr val="404040"/>
                </a:solidFill>
                <a:latin typeface="Arial"/>
                <a:ea typeface="Arial"/>
                <a:cs typeface="Arial"/>
                <a:sym typeface="Arial"/>
              </a:defRPr>
            </a:lvl8pPr>
            <a:lvl9pPr marL="0" marR="0" lvl="8" indent="0" algn="l" rtl="0">
              <a:spcBef>
                <a:spcPts val="0"/>
              </a:spcBef>
              <a:buNone/>
              <a:defRPr sz="1050" b="1">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136" name="Shape 136"/>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Shape 139"/>
          <p:cNvSpPr txBox="1">
            <a:spLocks noGrp="1"/>
          </p:cNvSpPr>
          <p:nvPr>
            <p:ph type="body" idx="1"/>
          </p:nvPr>
        </p:nvSpPr>
        <p:spPr>
          <a:xfrm>
            <a:off x="457200" y="1676400"/>
            <a:ext cx="3931920" cy="639762"/>
          </a:xfrm>
          <a:prstGeom prst="rect">
            <a:avLst/>
          </a:prstGeom>
          <a:noFill/>
          <a:ln>
            <a:noFill/>
          </a:ln>
        </p:spPr>
        <p:txBody>
          <a:bodyPr spcFirstLastPara="1" wrap="square" lIns="91425" tIns="91425" rIns="91425" bIns="91425" anchor="ctr" anchorCtr="0"/>
          <a:lstStyle>
            <a:lvl1pPr marL="457200" marR="0" lvl="0" indent="-228600" algn="ctr" rtl="0">
              <a:spcBef>
                <a:spcPts val="300"/>
              </a:spcBef>
              <a:spcAft>
                <a:spcPts val="0"/>
              </a:spcAft>
              <a:buClr>
                <a:schemeClr val="accent1"/>
              </a:buClr>
              <a:buSzPts val="1275"/>
              <a:buFont typeface="Arial"/>
              <a:buNone/>
              <a:defRPr sz="1500" b="0"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chemeClr val="accent1"/>
              </a:buClr>
              <a:buSzPts val="1275"/>
              <a:buFont typeface="Arial"/>
              <a:buNone/>
              <a:defRPr sz="1500" b="1" i="0" u="none" strike="noStrike" cap="none">
                <a:solidFill>
                  <a:schemeClr val="dk1"/>
                </a:solidFill>
                <a:latin typeface="Arial"/>
                <a:ea typeface="Arial"/>
                <a:cs typeface="Arial"/>
                <a:sym typeface="Arial"/>
              </a:defRPr>
            </a:lvl2pPr>
            <a:lvl3pPr marL="1371600" marR="0" lvl="2" indent="-228600" algn="l" rtl="0">
              <a:spcBef>
                <a:spcPts val="270"/>
              </a:spcBef>
              <a:spcAft>
                <a:spcPts val="0"/>
              </a:spcAft>
              <a:buClr>
                <a:schemeClr val="accent1"/>
              </a:buClr>
              <a:buSzPts val="1215"/>
              <a:buFont typeface="Arial"/>
              <a:buNone/>
              <a:defRPr sz="1350" b="1" i="0" u="none" strike="noStrike" cap="none">
                <a:solidFill>
                  <a:schemeClr val="dk1"/>
                </a:solidFill>
                <a:latin typeface="Arial"/>
                <a:ea typeface="Arial"/>
                <a:cs typeface="Arial"/>
                <a:sym typeface="Arial"/>
              </a:defRPr>
            </a:lvl3pPr>
            <a:lvl4pPr marL="1828800" marR="0" lvl="3"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body" idx="2"/>
          </p:nvPr>
        </p:nvSpPr>
        <p:spPr>
          <a:xfrm>
            <a:off x="457200" y="2438400"/>
            <a:ext cx="3931920" cy="3951288"/>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body" idx="3"/>
          </p:nvPr>
        </p:nvSpPr>
        <p:spPr>
          <a:xfrm>
            <a:off x="4754880" y="1676400"/>
            <a:ext cx="3931920" cy="639762"/>
          </a:xfrm>
          <a:prstGeom prst="rect">
            <a:avLst/>
          </a:prstGeom>
          <a:noFill/>
          <a:ln>
            <a:noFill/>
          </a:ln>
        </p:spPr>
        <p:txBody>
          <a:bodyPr spcFirstLastPara="1" wrap="square" lIns="91425" tIns="91425" rIns="91425" bIns="91425" anchor="ctr" anchorCtr="0"/>
          <a:lstStyle>
            <a:lvl1pPr marL="457200" marR="0" lvl="0" indent="-228600" algn="ctr" rtl="0">
              <a:spcBef>
                <a:spcPts val="300"/>
              </a:spcBef>
              <a:spcAft>
                <a:spcPts val="0"/>
              </a:spcAft>
              <a:buClr>
                <a:schemeClr val="accent1"/>
              </a:buClr>
              <a:buSzPts val="1275"/>
              <a:buFont typeface="Arial"/>
              <a:buNone/>
              <a:defRPr sz="1500" b="0"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chemeClr val="accent1"/>
              </a:buClr>
              <a:buSzPts val="1275"/>
              <a:buFont typeface="Arial"/>
              <a:buNone/>
              <a:defRPr sz="1500" b="1" i="0" u="none" strike="noStrike" cap="none">
                <a:solidFill>
                  <a:schemeClr val="dk1"/>
                </a:solidFill>
                <a:latin typeface="Arial"/>
                <a:ea typeface="Arial"/>
                <a:cs typeface="Arial"/>
                <a:sym typeface="Arial"/>
              </a:defRPr>
            </a:lvl2pPr>
            <a:lvl3pPr marL="1371600" marR="0" lvl="2" indent="-228600" algn="l" rtl="0">
              <a:spcBef>
                <a:spcPts val="270"/>
              </a:spcBef>
              <a:spcAft>
                <a:spcPts val="0"/>
              </a:spcAft>
              <a:buClr>
                <a:schemeClr val="accent1"/>
              </a:buClr>
              <a:buSzPts val="1215"/>
              <a:buFont typeface="Arial"/>
              <a:buNone/>
              <a:defRPr sz="1350" b="1" i="0" u="none" strike="noStrike" cap="none">
                <a:solidFill>
                  <a:schemeClr val="dk1"/>
                </a:solidFill>
                <a:latin typeface="Arial"/>
                <a:ea typeface="Arial"/>
                <a:cs typeface="Arial"/>
                <a:sym typeface="Arial"/>
              </a:defRPr>
            </a:lvl3pPr>
            <a:lvl4pPr marL="1828800" marR="0" lvl="3"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body" idx="4"/>
          </p:nvPr>
        </p:nvSpPr>
        <p:spPr>
          <a:xfrm>
            <a:off x="4754880" y="2438400"/>
            <a:ext cx="3931920" cy="3951288"/>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686800" y="36575"/>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a:solidFill>
                  <a:srgbClr val="404040"/>
                </a:solidFill>
                <a:latin typeface="Arial"/>
                <a:ea typeface="Arial"/>
                <a:cs typeface="Arial"/>
                <a:sym typeface="Arial"/>
              </a:defRPr>
            </a:lvl1pPr>
            <a:lvl2pPr marL="0" marR="0" lvl="1" indent="0" algn="l" rtl="0">
              <a:spcBef>
                <a:spcPts val="0"/>
              </a:spcBef>
              <a:buNone/>
              <a:defRPr sz="1050" b="1">
                <a:solidFill>
                  <a:srgbClr val="404040"/>
                </a:solidFill>
                <a:latin typeface="Arial"/>
                <a:ea typeface="Arial"/>
                <a:cs typeface="Arial"/>
                <a:sym typeface="Arial"/>
              </a:defRPr>
            </a:lvl2pPr>
            <a:lvl3pPr marL="0" marR="0" lvl="2" indent="0" algn="l" rtl="0">
              <a:spcBef>
                <a:spcPts val="0"/>
              </a:spcBef>
              <a:buNone/>
              <a:defRPr sz="1050" b="1">
                <a:solidFill>
                  <a:srgbClr val="404040"/>
                </a:solidFill>
                <a:latin typeface="Arial"/>
                <a:ea typeface="Arial"/>
                <a:cs typeface="Arial"/>
                <a:sym typeface="Arial"/>
              </a:defRPr>
            </a:lvl3pPr>
            <a:lvl4pPr marL="0" marR="0" lvl="3" indent="0" algn="l" rtl="0">
              <a:spcBef>
                <a:spcPts val="0"/>
              </a:spcBef>
              <a:buNone/>
              <a:defRPr sz="1050" b="1">
                <a:solidFill>
                  <a:srgbClr val="404040"/>
                </a:solidFill>
                <a:latin typeface="Arial"/>
                <a:ea typeface="Arial"/>
                <a:cs typeface="Arial"/>
                <a:sym typeface="Arial"/>
              </a:defRPr>
            </a:lvl4pPr>
            <a:lvl5pPr marL="0" marR="0" lvl="4" indent="0" algn="l" rtl="0">
              <a:spcBef>
                <a:spcPts val="0"/>
              </a:spcBef>
              <a:buNone/>
              <a:defRPr sz="1050" b="1">
                <a:solidFill>
                  <a:srgbClr val="404040"/>
                </a:solidFill>
                <a:latin typeface="Arial"/>
                <a:ea typeface="Arial"/>
                <a:cs typeface="Arial"/>
                <a:sym typeface="Arial"/>
              </a:defRPr>
            </a:lvl5pPr>
            <a:lvl6pPr marL="0" marR="0" lvl="5" indent="0" algn="l" rtl="0">
              <a:spcBef>
                <a:spcPts val="0"/>
              </a:spcBef>
              <a:buNone/>
              <a:defRPr sz="1050" b="1">
                <a:solidFill>
                  <a:srgbClr val="404040"/>
                </a:solidFill>
                <a:latin typeface="Arial"/>
                <a:ea typeface="Arial"/>
                <a:cs typeface="Arial"/>
                <a:sym typeface="Arial"/>
              </a:defRPr>
            </a:lvl6pPr>
            <a:lvl7pPr marL="0" marR="0" lvl="6" indent="0" algn="l" rtl="0">
              <a:spcBef>
                <a:spcPts val="0"/>
              </a:spcBef>
              <a:buNone/>
              <a:defRPr sz="1050" b="1">
                <a:solidFill>
                  <a:srgbClr val="404040"/>
                </a:solidFill>
                <a:latin typeface="Arial"/>
                <a:ea typeface="Arial"/>
                <a:cs typeface="Arial"/>
                <a:sym typeface="Arial"/>
              </a:defRPr>
            </a:lvl7pPr>
            <a:lvl8pPr marL="0" marR="0" lvl="7" indent="0" algn="l" rtl="0">
              <a:spcBef>
                <a:spcPts val="0"/>
              </a:spcBef>
              <a:buNone/>
              <a:defRPr sz="1050" b="1">
                <a:solidFill>
                  <a:srgbClr val="404040"/>
                </a:solidFill>
                <a:latin typeface="Arial"/>
                <a:ea typeface="Arial"/>
                <a:cs typeface="Arial"/>
                <a:sym typeface="Arial"/>
              </a:defRPr>
            </a:lvl8pPr>
            <a:lvl9pPr marL="0" marR="0" lvl="8" indent="0" algn="l" rtl="0">
              <a:spcBef>
                <a:spcPts val="0"/>
              </a:spcBef>
              <a:buNone/>
              <a:defRPr sz="1050" b="1">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146" name="Shape 146"/>
          <p:cNvCxnSpPr/>
          <p:nvPr/>
        </p:nvCxnSpPr>
        <p:spPr>
          <a:xfrm rot="5400000">
            <a:off x="2217817" y="4045824"/>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Shape 148"/>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8686800" y="0"/>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a:solidFill>
                  <a:srgbClr val="404040"/>
                </a:solidFill>
                <a:latin typeface="Arial"/>
                <a:ea typeface="Arial"/>
                <a:cs typeface="Arial"/>
                <a:sym typeface="Arial"/>
              </a:defRPr>
            </a:lvl1pPr>
            <a:lvl2pPr marL="0" marR="0" lvl="1" indent="0" algn="l" rtl="0">
              <a:spcBef>
                <a:spcPts val="0"/>
              </a:spcBef>
              <a:buNone/>
              <a:defRPr sz="1050" b="1">
                <a:solidFill>
                  <a:srgbClr val="404040"/>
                </a:solidFill>
                <a:latin typeface="Arial"/>
                <a:ea typeface="Arial"/>
                <a:cs typeface="Arial"/>
                <a:sym typeface="Arial"/>
              </a:defRPr>
            </a:lvl2pPr>
            <a:lvl3pPr marL="0" marR="0" lvl="2" indent="0" algn="l" rtl="0">
              <a:spcBef>
                <a:spcPts val="0"/>
              </a:spcBef>
              <a:buNone/>
              <a:defRPr sz="1050" b="1">
                <a:solidFill>
                  <a:srgbClr val="404040"/>
                </a:solidFill>
                <a:latin typeface="Arial"/>
                <a:ea typeface="Arial"/>
                <a:cs typeface="Arial"/>
                <a:sym typeface="Arial"/>
              </a:defRPr>
            </a:lvl3pPr>
            <a:lvl4pPr marL="0" marR="0" lvl="3" indent="0" algn="l" rtl="0">
              <a:spcBef>
                <a:spcPts val="0"/>
              </a:spcBef>
              <a:buNone/>
              <a:defRPr sz="1050" b="1">
                <a:solidFill>
                  <a:srgbClr val="404040"/>
                </a:solidFill>
                <a:latin typeface="Arial"/>
                <a:ea typeface="Arial"/>
                <a:cs typeface="Arial"/>
                <a:sym typeface="Arial"/>
              </a:defRPr>
            </a:lvl4pPr>
            <a:lvl5pPr marL="0" marR="0" lvl="4" indent="0" algn="l" rtl="0">
              <a:spcBef>
                <a:spcPts val="0"/>
              </a:spcBef>
              <a:buNone/>
              <a:defRPr sz="1050" b="1">
                <a:solidFill>
                  <a:srgbClr val="404040"/>
                </a:solidFill>
                <a:latin typeface="Arial"/>
                <a:ea typeface="Arial"/>
                <a:cs typeface="Arial"/>
                <a:sym typeface="Arial"/>
              </a:defRPr>
            </a:lvl5pPr>
            <a:lvl6pPr marL="0" marR="0" lvl="5" indent="0" algn="l" rtl="0">
              <a:spcBef>
                <a:spcPts val="0"/>
              </a:spcBef>
              <a:buNone/>
              <a:defRPr sz="1050" b="1">
                <a:solidFill>
                  <a:srgbClr val="404040"/>
                </a:solidFill>
                <a:latin typeface="Arial"/>
                <a:ea typeface="Arial"/>
                <a:cs typeface="Arial"/>
                <a:sym typeface="Arial"/>
              </a:defRPr>
            </a:lvl6pPr>
            <a:lvl7pPr marL="0" marR="0" lvl="6" indent="0" algn="l" rtl="0">
              <a:spcBef>
                <a:spcPts val="0"/>
              </a:spcBef>
              <a:buNone/>
              <a:defRPr sz="1050" b="1">
                <a:solidFill>
                  <a:srgbClr val="404040"/>
                </a:solidFill>
                <a:latin typeface="Arial"/>
                <a:ea typeface="Arial"/>
                <a:cs typeface="Arial"/>
                <a:sym typeface="Arial"/>
              </a:defRPr>
            </a:lvl7pPr>
            <a:lvl8pPr marL="0" marR="0" lvl="7" indent="0" algn="l" rtl="0">
              <a:spcBef>
                <a:spcPts val="0"/>
              </a:spcBef>
              <a:buNone/>
              <a:defRPr sz="1050" b="1">
                <a:solidFill>
                  <a:srgbClr val="404040"/>
                </a:solidFill>
                <a:latin typeface="Arial"/>
                <a:ea typeface="Arial"/>
                <a:cs typeface="Arial"/>
                <a:sym typeface="Arial"/>
              </a:defRPr>
            </a:lvl8pPr>
            <a:lvl9pPr marL="0" marR="0" lvl="8" indent="0" algn="l" rtl="0">
              <a:spcBef>
                <a:spcPts val="0"/>
              </a:spcBef>
              <a:buNone/>
              <a:defRPr sz="1050" b="1">
                <a:solidFill>
                  <a:srgbClr val="404040"/>
                </a:solidFill>
                <a:latin typeface="Arial"/>
                <a:ea typeface="Arial"/>
                <a:cs typeface="Arial"/>
                <a:sym typeface="Arial"/>
              </a:defRPr>
            </a:lvl9pPr>
          </a:lstStyle>
          <a:p>
            <a:pPr marL="0" lvl="0" indent="0">
              <a:spcBef>
                <a:spcPts val="0"/>
              </a:spcBef>
              <a:spcAft>
                <a:spcPts val="0"/>
              </a:spcAft>
              <a:buNone/>
            </a:pP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792080"/>
            <a:ext cx="2139696" cy="126187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 name="Shape 153"/>
          <p:cNvSpPr txBox="1">
            <a:spLocks noGrp="1"/>
          </p:cNvSpPr>
          <p:nvPr>
            <p:ph type="body" idx="1"/>
          </p:nvPr>
        </p:nvSpPr>
        <p:spPr>
          <a:xfrm>
            <a:off x="2971800" y="792080"/>
            <a:ext cx="5715000" cy="5577840"/>
          </a:xfrm>
          <a:prstGeom prst="rect">
            <a:avLst/>
          </a:prstGeom>
          <a:noFill/>
          <a:ln>
            <a:noFill/>
          </a:ln>
        </p:spPr>
        <p:txBody>
          <a:bodyPr spcFirstLastPara="1" wrap="square" lIns="91425" tIns="91425" rIns="91425" bIns="91425"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41947" algn="l" rtl="0">
              <a:spcBef>
                <a:spcPts val="420"/>
              </a:spcBef>
              <a:spcAft>
                <a:spcPts val="0"/>
              </a:spcAft>
              <a:buClr>
                <a:schemeClr val="accent1"/>
              </a:buClr>
              <a:buSzPts val="1785"/>
              <a:buFont typeface="Arial"/>
              <a:buChar char="•"/>
              <a:defRPr sz="21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body" idx="2"/>
          </p:nvPr>
        </p:nvSpPr>
        <p:spPr>
          <a:xfrm>
            <a:off x="457201" y="2130554"/>
            <a:ext cx="2139696" cy="4243615"/>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chemeClr val="accent1"/>
              </a:buClr>
              <a:buSzPts val="893"/>
              <a:buFont typeface="Arial"/>
              <a:buNone/>
              <a:defRPr sz="1050" b="0" i="0" u="none" strike="noStrike" cap="none">
                <a:solidFill>
                  <a:schemeClr val="dk1"/>
                </a:solidFill>
                <a:latin typeface="Arial"/>
                <a:ea typeface="Arial"/>
                <a:cs typeface="Arial"/>
                <a:sym typeface="Arial"/>
              </a:defRPr>
            </a:lvl1pPr>
            <a:lvl2pPr marL="914400" marR="0" lvl="1" indent="-228600" algn="l" rtl="0">
              <a:spcBef>
                <a:spcPts val="180"/>
              </a:spcBef>
              <a:spcAft>
                <a:spcPts val="0"/>
              </a:spcAft>
              <a:buClr>
                <a:schemeClr val="accent1"/>
              </a:buClr>
              <a:buSzPts val="765"/>
              <a:buFont typeface="Arial"/>
              <a:buNone/>
              <a:defRPr sz="900" b="0" i="0" u="none" strike="noStrike" cap="none">
                <a:solidFill>
                  <a:schemeClr val="dk1"/>
                </a:solidFill>
                <a:latin typeface="Arial"/>
                <a:ea typeface="Arial"/>
                <a:cs typeface="Arial"/>
                <a:sym typeface="Arial"/>
              </a:defRPr>
            </a:lvl2pPr>
            <a:lvl3pPr marL="1371600" marR="0" lvl="2" indent="-228600" algn="l" rtl="0">
              <a:spcBef>
                <a:spcPts val="150"/>
              </a:spcBef>
              <a:spcAft>
                <a:spcPts val="0"/>
              </a:spcAft>
              <a:buClr>
                <a:schemeClr val="accent1"/>
              </a:buClr>
              <a:buSzPts val="675"/>
              <a:buFont typeface="Arial"/>
              <a:buNone/>
              <a:defRPr sz="750" b="0" i="0" u="none" strike="noStrike" cap="none">
                <a:solidFill>
                  <a:schemeClr val="dk1"/>
                </a:solidFill>
                <a:latin typeface="Arial"/>
                <a:ea typeface="Arial"/>
                <a:cs typeface="Arial"/>
                <a:sym typeface="Arial"/>
              </a:defRPr>
            </a:lvl3pPr>
            <a:lvl4pPr marL="1828800" marR="0" lvl="3"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8686800" y="-2177"/>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a:solidFill>
                  <a:srgbClr val="404040"/>
                </a:solidFill>
                <a:latin typeface="Arial"/>
                <a:ea typeface="Arial"/>
                <a:cs typeface="Arial"/>
                <a:sym typeface="Arial"/>
              </a:defRPr>
            </a:lvl1pPr>
            <a:lvl2pPr marL="0" marR="0" lvl="1" indent="0" algn="l" rtl="0">
              <a:spcBef>
                <a:spcPts val="0"/>
              </a:spcBef>
              <a:buNone/>
              <a:defRPr sz="1050" b="1">
                <a:solidFill>
                  <a:srgbClr val="404040"/>
                </a:solidFill>
                <a:latin typeface="Arial"/>
                <a:ea typeface="Arial"/>
                <a:cs typeface="Arial"/>
                <a:sym typeface="Arial"/>
              </a:defRPr>
            </a:lvl2pPr>
            <a:lvl3pPr marL="0" marR="0" lvl="2" indent="0" algn="l" rtl="0">
              <a:spcBef>
                <a:spcPts val="0"/>
              </a:spcBef>
              <a:buNone/>
              <a:defRPr sz="1050" b="1">
                <a:solidFill>
                  <a:srgbClr val="404040"/>
                </a:solidFill>
                <a:latin typeface="Arial"/>
                <a:ea typeface="Arial"/>
                <a:cs typeface="Arial"/>
                <a:sym typeface="Arial"/>
              </a:defRPr>
            </a:lvl3pPr>
            <a:lvl4pPr marL="0" marR="0" lvl="3" indent="0" algn="l" rtl="0">
              <a:spcBef>
                <a:spcPts val="0"/>
              </a:spcBef>
              <a:buNone/>
              <a:defRPr sz="1050" b="1">
                <a:solidFill>
                  <a:srgbClr val="404040"/>
                </a:solidFill>
                <a:latin typeface="Arial"/>
                <a:ea typeface="Arial"/>
                <a:cs typeface="Arial"/>
                <a:sym typeface="Arial"/>
              </a:defRPr>
            </a:lvl4pPr>
            <a:lvl5pPr marL="0" marR="0" lvl="4" indent="0" algn="l" rtl="0">
              <a:spcBef>
                <a:spcPts val="0"/>
              </a:spcBef>
              <a:buNone/>
              <a:defRPr sz="1050" b="1">
                <a:solidFill>
                  <a:srgbClr val="404040"/>
                </a:solidFill>
                <a:latin typeface="Arial"/>
                <a:ea typeface="Arial"/>
                <a:cs typeface="Arial"/>
                <a:sym typeface="Arial"/>
              </a:defRPr>
            </a:lvl5pPr>
            <a:lvl6pPr marL="0" marR="0" lvl="5" indent="0" algn="l" rtl="0">
              <a:spcBef>
                <a:spcPts val="0"/>
              </a:spcBef>
              <a:buNone/>
              <a:defRPr sz="1050" b="1">
                <a:solidFill>
                  <a:srgbClr val="404040"/>
                </a:solidFill>
                <a:latin typeface="Arial"/>
                <a:ea typeface="Arial"/>
                <a:cs typeface="Arial"/>
                <a:sym typeface="Arial"/>
              </a:defRPr>
            </a:lvl6pPr>
            <a:lvl7pPr marL="0" marR="0" lvl="6" indent="0" algn="l" rtl="0">
              <a:spcBef>
                <a:spcPts val="0"/>
              </a:spcBef>
              <a:buNone/>
              <a:defRPr sz="1050" b="1">
                <a:solidFill>
                  <a:srgbClr val="404040"/>
                </a:solidFill>
                <a:latin typeface="Arial"/>
                <a:ea typeface="Arial"/>
                <a:cs typeface="Arial"/>
                <a:sym typeface="Arial"/>
              </a:defRPr>
            </a:lvl7pPr>
            <a:lvl8pPr marL="0" marR="0" lvl="7" indent="0" algn="l" rtl="0">
              <a:spcBef>
                <a:spcPts val="0"/>
              </a:spcBef>
              <a:buNone/>
              <a:defRPr sz="1050" b="1">
                <a:solidFill>
                  <a:srgbClr val="404040"/>
                </a:solidFill>
                <a:latin typeface="Arial"/>
                <a:ea typeface="Arial"/>
                <a:cs typeface="Arial"/>
                <a:sym typeface="Arial"/>
              </a:defRPr>
            </a:lvl8pPr>
            <a:lvl9pPr marL="0" marR="0" lvl="8" indent="0" algn="l" rtl="0">
              <a:spcBef>
                <a:spcPts val="0"/>
              </a:spcBef>
              <a:buNone/>
              <a:defRPr sz="1050" b="1">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158" name="Shape 158"/>
          <p:cNvCxnSpPr/>
          <p:nvPr/>
        </p:nvCxnSpPr>
        <p:spPr>
          <a:xfrm rot="5400000">
            <a:off x="-13116" y="3580207"/>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5AAB-0F87-4CEB-9236-96D52E8E05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193218-D566-4B16-B58A-5F339561759A}"/>
              </a:ext>
            </a:extLst>
          </p:cNvPr>
          <p:cNvSpPr>
            <a:spLocks noGrp="1"/>
          </p:cNvSpPr>
          <p:nvPr>
            <p:ph type="dt" idx="10"/>
          </p:nvPr>
        </p:nvSpPr>
        <p:spPr/>
        <p:txBody>
          <a:bodyPr/>
          <a:lstStyle/>
          <a:p>
            <a:endParaRPr lang="en-US"/>
          </a:p>
        </p:txBody>
      </p:sp>
      <p:sp>
        <p:nvSpPr>
          <p:cNvPr id="4" name="Footer Placeholder 3">
            <a:extLst>
              <a:ext uri="{FF2B5EF4-FFF2-40B4-BE49-F238E27FC236}">
                <a16:creationId xmlns:a16="http://schemas.microsoft.com/office/drawing/2014/main" id="{76597C01-9BC5-4134-8EDC-1753CC83CFB9}"/>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395F869E-4591-438A-A1A3-781AD5347FE2}"/>
              </a:ext>
            </a:extLst>
          </p:cNvPr>
          <p:cNvSpPr>
            <a:spLocks noGrp="1"/>
          </p:cNvSpPr>
          <p:nvPr>
            <p:ph type="sldNum" idx="12"/>
          </p:nvPr>
        </p:nvSpPr>
        <p:spPr>
          <a:xfrm>
            <a:off x="8593908" y="29174"/>
            <a:ext cx="444500" cy="329184"/>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23064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1" y="792480"/>
            <a:ext cx="2142680" cy="126492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Shape 161"/>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91425" rIns="91425" bIns="91425" anchor="t" anchorCtr="0"/>
          <a:lstStyle>
            <a:lvl1pPr marR="0" lvl="0" algn="l" rtl="0">
              <a:spcBef>
                <a:spcPts val="480"/>
              </a:spcBef>
              <a:spcAft>
                <a:spcPts val="0"/>
              </a:spcAft>
              <a:buClr>
                <a:schemeClr val="accent1"/>
              </a:buClr>
              <a:buSzPts val="2040"/>
              <a:buFont typeface="Arial"/>
              <a:buNone/>
              <a:defRPr sz="2400" b="0" i="0" u="none" strike="noStrike" cap="none">
                <a:solidFill>
                  <a:schemeClr val="dk1"/>
                </a:solidFill>
                <a:latin typeface="Arial"/>
                <a:ea typeface="Arial"/>
                <a:cs typeface="Arial"/>
                <a:sym typeface="Arial"/>
              </a:defRPr>
            </a:lvl1pPr>
            <a:lvl2pPr marR="0" lvl="1" algn="l" rtl="0">
              <a:spcBef>
                <a:spcPts val="420"/>
              </a:spcBef>
              <a:spcAft>
                <a:spcPts val="0"/>
              </a:spcAft>
              <a:buClr>
                <a:schemeClr val="accent1"/>
              </a:buClr>
              <a:buSzPts val="1785"/>
              <a:buFont typeface="Arial"/>
              <a:buNone/>
              <a:defRPr sz="2100" b="0" i="0" u="none" strike="noStrike" cap="none">
                <a:solidFill>
                  <a:schemeClr val="dk1"/>
                </a:solidFill>
                <a:latin typeface="Arial"/>
                <a:ea typeface="Arial"/>
                <a:cs typeface="Arial"/>
                <a:sym typeface="Arial"/>
              </a:defRPr>
            </a:lvl2pPr>
            <a:lvl3pPr marR="0" lvl="2" algn="l" rtl="0">
              <a:spcBef>
                <a:spcPts val="360"/>
              </a:spcBef>
              <a:spcAft>
                <a:spcPts val="0"/>
              </a:spcAft>
              <a:buClr>
                <a:schemeClr val="accent1"/>
              </a:buClr>
              <a:buSzPts val="162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body" idx="1"/>
          </p:nvPr>
        </p:nvSpPr>
        <p:spPr>
          <a:xfrm>
            <a:off x="457200" y="2133600"/>
            <a:ext cx="2139696" cy="4242816"/>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chemeClr val="accent1"/>
              </a:buClr>
              <a:buSzPts val="893"/>
              <a:buFont typeface="Arial"/>
              <a:buNone/>
              <a:defRPr sz="1050" b="0" i="0" u="none" strike="noStrike" cap="none">
                <a:solidFill>
                  <a:schemeClr val="dk1"/>
                </a:solidFill>
                <a:latin typeface="Arial"/>
                <a:ea typeface="Arial"/>
                <a:cs typeface="Arial"/>
                <a:sym typeface="Arial"/>
              </a:defRPr>
            </a:lvl1pPr>
            <a:lvl2pPr marL="914400" marR="0" lvl="1" indent="-228600" algn="l" rtl="0">
              <a:spcBef>
                <a:spcPts val="180"/>
              </a:spcBef>
              <a:spcAft>
                <a:spcPts val="0"/>
              </a:spcAft>
              <a:buClr>
                <a:schemeClr val="accent1"/>
              </a:buClr>
              <a:buSzPts val="765"/>
              <a:buFont typeface="Arial"/>
              <a:buNone/>
              <a:defRPr sz="900" b="0" i="0" u="none" strike="noStrike" cap="none">
                <a:solidFill>
                  <a:schemeClr val="dk1"/>
                </a:solidFill>
                <a:latin typeface="Arial"/>
                <a:ea typeface="Arial"/>
                <a:cs typeface="Arial"/>
                <a:sym typeface="Arial"/>
              </a:defRPr>
            </a:lvl2pPr>
            <a:lvl3pPr marL="1371600" marR="0" lvl="2" indent="-228600" algn="l" rtl="0">
              <a:spcBef>
                <a:spcPts val="150"/>
              </a:spcBef>
              <a:spcAft>
                <a:spcPts val="0"/>
              </a:spcAft>
              <a:buClr>
                <a:schemeClr val="accent1"/>
              </a:buClr>
              <a:buSzPts val="675"/>
              <a:buFont typeface="Arial"/>
              <a:buNone/>
              <a:defRPr sz="750" b="0" i="0" u="none" strike="noStrike" cap="none">
                <a:solidFill>
                  <a:schemeClr val="dk1"/>
                </a:solidFill>
                <a:latin typeface="Arial"/>
                <a:ea typeface="Arial"/>
                <a:cs typeface="Arial"/>
                <a:sym typeface="Arial"/>
              </a:defRPr>
            </a:lvl3pPr>
            <a:lvl4pPr marL="1828800" marR="0" lvl="3"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Shape 164"/>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5" name="Shape 165"/>
          <p:cNvSpPr txBox="1">
            <a:spLocks noGrp="1"/>
          </p:cNvSpPr>
          <p:nvPr>
            <p:ph type="sldNum" idx="12"/>
          </p:nvPr>
        </p:nvSpPr>
        <p:spPr>
          <a:xfrm>
            <a:off x="8686800" y="-15240"/>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a:solidFill>
                  <a:srgbClr val="404040"/>
                </a:solidFill>
                <a:latin typeface="Arial"/>
                <a:ea typeface="Arial"/>
                <a:cs typeface="Arial"/>
                <a:sym typeface="Arial"/>
              </a:defRPr>
            </a:lvl1pPr>
            <a:lvl2pPr marL="0" marR="0" lvl="1" indent="0" algn="l" rtl="0">
              <a:spcBef>
                <a:spcPts val="0"/>
              </a:spcBef>
              <a:buNone/>
              <a:defRPr sz="1050" b="1">
                <a:solidFill>
                  <a:srgbClr val="404040"/>
                </a:solidFill>
                <a:latin typeface="Arial"/>
                <a:ea typeface="Arial"/>
                <a:cs typeface="Arial"/>
                <a:sym typeface="Arial"/>
              </a:defRPr>
            </a:lvl2pPr>
            <a:lvl3pPr marL="0" marR="0" lvl="2" indent="0" algn="l" rtl="0">
              <a:spcBef>
                <a:spcPts val="0"/>
              </a:spcBef>
              <a:buNone/>
              <a:defRPr sz="1050" b="1">
                <a:solidFill>
                  <a:srgbClr val="404040"/>
                </a:solidFill>
                <a:latin typeface="Arial"/>
                <a:ea typeface="Arial"/>
                <a:cs typeface="Arial"/>
                <a:sym typeface="Arial"/>
              </a:defRPr>
            </a:lvl3pPr>
            <a:lvl4pPr marL="0" marR="0" lvl="3" indent="0" algn="l" rtl="0">
              <a:spcBef>
                <a:spcPts val="0"/>
              </a:spcBef>
              <a:buNone/>
              <a:defRPr sz="1050" b="1">
                <a:solidFill>
                  <a:srgbClr val="404040"/>
                </a:solidFill>
                <a:latin typeface="Arial"/>
                <a:ea typeface="Arial"/>
                <a:cs typeface="Arial"/>
                <a:sym typeface="Arial"/>
              </a:defRPr>
            </a:lvl4pPr>
            <a:lvl5pPr marL="0" marR="0" lvl="4" indent="0" algn="l" rtl="0">
              <a:spcBef>
                <a:spcPts val="0"/>
              </a:spcBef>
              <a:buNone/>
              <a:defRPr sz="1050" b="1">
                <a:solidFill>
                  <a:srgbClr val="404040"/>
                </a:solidFill>
                <a:latin typeface="Arial"/>
                <a:ea typeface="Arial"/>
                <a:cs typeface="Arial"/>
                <a:sym typeface="Arial"/>
              </a:defRPr>
            </a:lvl5pPr>
            <a:lvl6pPr marL="0" marR="0" lvl="5" indent="0" algn="l" rtl="0">
              <a:spcBef>
                <a:spcPts val="0"/>
              </a:spcBef>
              <a:buNone/>
              <a:defRPr sz="1050" b="1">
                <a:solidFill>
                  <a:srgbClr val="404040"/>
                </a:solidFill>
                <a:latin typeface="Arial"/>
                <a:ea typeface="Arial"/>
                <a:cs typeface="Arial"/>
                <a:sym typeface="Arial"/>
              </a:defRPr>
            </a:lvl6pPr>
            <a:lvl7pPr marL="0" marR="0" lvl="6" indent="0" algn="l" rtl="0">
              <a:spcBef>
                <a:spcPts val="0"/>
              </a:spcBef>
              <a:buNone/>
              <a:defRPr sz="1050" b="1">
                <a:solidFill>
                  <a:srgbClr val="404040"/>
                </a:solidFill>
                <a:latin typeface="Arial"/>
                <a:ea typeface="Arial"/>
                <a:cs typeface="Arial"/>
                <a:sym typeface="Arial"/>
              </a:defRPr>
            </a:lvl7pPr>
            <a:lvl8pPr marL="0" marR="0" lvl="7" indent="0" algn="l" rtl="0">
              <a:spcBef>
                <a:spcPts val="0"/>
              </a:spcBef>
              <a:buNone/>
              <a:defRPr sz="1050" b="1">
                <a:solidFill>
                  <a:srgbClr val="404040"/>
                </a:solidFill>
                <a:latin typeface="Arial"/>
                <a:ea typeface="Arial"/>
                <a:cs typeface="Arial"/>
                <a:sym typeface="Arial"/>
              </a:defRPr>
            </a:lvl8pPr>
            <a:lvl9pPr marL="0" marR="0" lvl="8" indent="0" algn="l" rtl="0">
              <a:spcBef>
                <a:spcPts val="0"/>
              </a:spcBef>
              <a:buNone/>
              <a:defRPr sz="1050" b="1">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8" name="Shape 168"/>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sldNum" idx="12"/>
          </p:nvPr>
        </p:nvSpPr>
        <p:spPr>
          <a:xfrm>
            <a:off x="8686800" y="-3266"/>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a:solidFill>
                  <a:srgbClr val="404040"/>
                </a:solidFill>
                <a:latin typeface="Arial"/>
                <a:ea typeface="Arial"/>
                <a:cs typeface="Arial"/>
                <a:sym typeface="Arial"/>
              </a:defRPr>
            </a:lvl1pPr>
            <a:lvl2pPr marL="0" marR="0" lvl="1" indent="0" algn="l" rtl="0">
              <a:spcBef>
                <a:spcPts val="0"/>
              </a:spcBef>
              <a:buNone/>
              <a:defRPr sz="1050" b="1">
                <a:solidFill>
                  <a:srgbClr val="404040"/>
                </a:solidFill>
                <a:latin typeface="Arial"/>
                <a:ea typeface="Arial"/>
                <a:cs typeface="Arial"/>
                <a:sym typeface="Arial"/>
              </a:defRPr>
            </a:lvl2pPr>
            <a:lvl3pPr marL="0" marR="0" lvl="2" indent="0" algn="l" rtl="0">
              <a:spcBef>
                <a:spcPts val="0"/>
              </a:spcBef>
              <a:buNone/>
              <a:defRPr sz="1050" b="1">
                <a:solidFill>
                  <a:srgbClr val="404040"/>
                </a:solidFill>
                <a:latin typeface="Arial"/>
                <a:ea typeface="Arial"/>
                <a:cs typeface="Arial"/>
                <a:sym typeface="Arial"/>
              </a:defRPr>
            </a:lvl3pPr>
            <a:lvl4pPr marL="0" marR="0" lvl="3" indent="0" algn="l" rtl="0">
              <a:spcBef>
                <a:spcPts val="0"/>
              </a:spcBef>
              <a:buNone/>
              <a:defRPr sz="1050" b="1">
                <a:solidFill>
                  <a:srgbClr val="404040"/>
                </a:solidFill>
                <a:latin typeface="Arial"/>
                <a:ea typeface="Arial"/>
                <a:cs typeface="Arial"/>
                <a:sym typeface="Arial"/>
              </a:defRPr>
            </a:lvl4pPr>
            <a:lvl5pPr marL="0" marR="0" lvl="4" indent="0" algn="l" rtl="0">
              <a:spcBef>
                <a:spcPts val="0"/>
              </a:spcBef>
              <a:buNone/>
              <a:defRPr sz="1050" b="1">
                <a:solidFill>
                  <a:srgbClr val="404040"/>
                </a:solidFill>
                <a:latin typeface="Arial"/>
                <a:ea typeface="Arial"/>
                <a:cs typeface="Arial"/>
                <a:sym typeface="Arial"/>
              </a:defRPr>
            </a:lvl5pPr>
            <a:lvl6pPr marL="0" marR="0" lvl="5" indent="0" algn="l" rtl="0">
              <a:spcBef>
                <a:spcPts val="0"/>
              </a:spcBef>
              <a:buNone/>
              <a:defRPr sz="1050" b="1">
                <a:solidFill>
                  <a:srgbClr val="404040"/>
                </a:solidFill>
                <a:latin typeface="Arial"/>
                <a:ea typeface="Arial"/>
                <a:cs typeface="Arial"/>
                <a:sym typeface="Arial"/>
              </a:defRPr>
            </a:lvl6pPr>
            <a:lvl7pPr marL="0" marR="0" lvl="6" indent="0" algn="l" rtl="0">
              <a:spcBef>
                <a:spcPts val="0"/>
              </a:spcBef>
              <a:buNone/>
              <a:defRPr sz="1050" b="1">
                <a:solidFill>
                  <a:srgbClr val="404040"/>
                </a:solidFill>
                <a:latin typeface="Arial"/>
                <a:ea typeface="Arial"/>
                <a:cs typeface="Arial"/>
                <a:sym typeface="Arial"/>
              </a:defRPr>
            </a:lvl7pPr>
            <a:lvl8pPr marL="0" marR="0" lvl="7" indent="0" algn="l" rtl="0">
              <a:spcBef>
                <a:spcPts val="0"/>
              </a:spcBef>
              <a:buNone/>
              <a:defRPr sz="1050" b="1">
                <a:solidFill>
                  <a:srgbClr val="404040"/>
                </a:solidFill>
                <a:latin typeface="Arial"/>
                <a:ea typeface="Arial"/>
                <a:cs typeface="Arial"/>
                <a:sym typeface="Arial"/>
              </a:defRPr>
            </a:lvl8pPr>
            <a:lvl9pPr marL="0" marR="0" lvl="8" indent="0" algn="l" rtl="0">
              <a:spcBef>
                <a:spcPts val="0"/>
              </a:spcBef>
              <a:buNone/>
              <a:defRPr sz="1050" b="1">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rot="5400000">
            <a:off x="4724400" y="2514600"/>
            <a:ext cx="5867400" cy="20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Shape 174"/>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sldNum" idx="12"/>
          </p:nvPr>
        </p:nvSpPr>
        <p:spPr>
          <a:xfrm>
            <a:off x="8699500" y="29174"/>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a:solidFill>
                  <a:srgbClr val="404040"/>
                </a:solidFill>
                <a:latin typeface="Arial"/>
                <a:ea typeface="Arial"/>
                <a:cs typeface="Arial"/>
                <a:sym typeface="Arial"/>
              </a:defRPr>
            </a:lvl1pPr>
            <a:lvl2pPr marL="0" marR="0" lvl="1" indent="0" algn="l" rtl="0">
              <a:spcBef>
                <a:spcPts val="0"/>
              </a:spcBef>
              <a:buNone/>
              <a:defRPr sz="1050" b="1">
                <a:solidFill>
                  <a:srgbClr val="404040"/>
                </a:solidFill>
                <a:latin typeface="Arial"/>
                <a:ea typeface="Arial"/>
                <a:cs typeface="Arial"/>
                <a:sym typeface="Arial"/>
              </a:defRPr>
            </a:lvl2pPr>
            <a:lvl3pPr marL="0" marR="0" lvl="2" indent="0" algn="l" rtl="0">
              <a:spcBef>
                <a:spcPts val="0"/>
              </a:spcBef>
              <a:buNone/>
              <a:defRPr sz="1050" b="1">
                <a:solidFill>
                  <a:srgbClr val="404040"/>
                </a:solidFill>
                <a:latin typeface="Arial"/>
                <a:ea typeface="Arial"/>
                <a:cs typeface="Arial"/>
                <a:sym typeface="Arial"/>
              </a:defRPr>
            </a:lvl3pPr>
            <a:lvl4pPr marL="0" marR="0" lvl="3" indent="0" algn="l" rtl="0">
              <a:spcBef>
                <a:spcPts val="0"/>
              </a:spcBef>
              <a:buNone/>
              <a:defRPr sz="1050" b="1">
                <a:solidFill>
                  <a:srgbClr val="404040"/>
                </a:solidFill>
                <a:latin typeface="Arial"/>
                <a:ea typeface="Arial"/>
                <a:cs typeface="Arial"/>
                <a:sym typeface="Arial"/>
              </a:defRPr>
            </a:lvl4pPr>
            <a:lvl5pPr marL="0" marR="0" lvl="4" indent="0" algn="l" rtl="0">
              <a:spcBef>
                <a:spcPts val="0"/>
              </a:spcBef>
              <a:buNone/>
              <a:defRPr sz="1050" b="1">
                <a:solidFill>
                  <a:srgbClr val="404040"/>
                </a:solidFill>
                <a:latin typeface="Arial"/>
                <a:ea typeface="Arial"/>
                <a:cs typeface="Arial"/>
                <a:sym typeface="Arial"/>
              </a:defRPr>
            </a:lvl5pPr>
            <a:lvl6pPr marL="0" marR="0" lvl="5" indent="0" algn="l" rtl="0">
              <a:spcBef>
                <a:spcPts val="0"/>
              </a:spcBef>
              <a:buNone/>
              <a:defRPr sz="1050" b="1">
                <a:solidFill>
                  <a:srgbClr val="404040"/>
                </a:solidFill>
                <a:latin typeface="Arial"/>
                <a:ea typeface="Arial"/>
                <a:cs typeface="Arial"/>
                <a:sym typeface="Arial"/>
              </a:defRPr>
            </a:lvl6pPr>
            <a:lvl7pPr marL="0" marR="0" lvl="6" indent="0" algn="l" rtl="0">
              <a:spcBef>
                <a:spcPts val="0"/>
              </a:spcBef>
              <a:buNone/>
              <a:defRPr sz="1050" b="1">
                <a:solidFill>
                  <a:srgbClr val="404040"/>
                </a:solidFill>
                <a:latin typeface="Arial"/>
                <a:ea typeface="Arial"/>
                <a:cs typeface="Arial"/>
                <a:sym typeface="Arial"/>
              </a:defRPr>
            </a:lvl7pPr>
            <a:lvl8pPr marL="0" marR="0" lvl="7" indent="0" algn="l" rtl="0">
              <a:spcBef>
                <a:spcPts val="0"/>
              </a:spcBef>
              <a:buNone/>
              <a:defRPr sz="1050" b="1">
                <a:solidFill>
                  <a:srgbClr val="404040"/>
                </a:solidFill>
                <a:latin typeface="Arial"/>
                <a:ea typeface="Arial"/>
                <a:cs typeface="Arial"/>
                <a:sym typeface="Arial"/>
              </a:defRPr>
            </a:lvl8pPr>
            <a:lvl9pPr marL="0" marR="0" lvl="8" indent="0" algn="l" rtl="0">
              <a:spcBef>
                <a:spcPts val="0"/>
              </a:spcBef>
              <a:buNone/>
              <a:defRPr sz="1050" b="1">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Monday, April 16,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3197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457200" y="1600200"/>
            <a:ext cx="8229600" cy="4900613"/>
          </a:xfrm>
          <a:prstGeom prst="rect">
            <a:avLst/>
          </a:prstGeom>
          <a:noFill/>
          <a:ln>
            <a:noFill/>
          </a:ln>
        </p:spPr>
        <p:txBody>
          <a:bodyPr spcFirstLastPara="1" wrap="square" lIns="91425" tIns="91425" rIns="91425" bIns="91425" anchor="t" anchorCtr="0"/>
          <a:lstStyle>
            <a:lvl1pPr marL="457200" marR="0" lvl="0"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3" y="2362201"/>
            <a:ext cx="7772400" cy="220027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3600"/>
              <a:buFont typeface="Arial"/>
              <a:buNone/>
              <a:defRPr sz="3600"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722313" y="4626866"/>
            <a:ext cx="7772400" cy="150018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530"/>
              <a:buFont typeface="Arial"/>
              <a:buNone/>
              <a:defRPr sz="1800" b="0" i="0" u="none" strike="noStrike" cap="none">
                <a:solidFill>
                  <a:schemeClr val="lt2"/>
                </a:solidFill>
                <a:latin typeface="Arial"/>
                <a:ea typeface="Arial"/>
                <a:cs typeface="Arial"/>
                <a:sym typeface="Arial"/>
              </a:defRPr>
            </a:lvl1pPr>
            <a:lvl2pPr marL="914400" marR="0" lvl="1" indent="-228600" algn="l" rtl="0">
              <a:spcBef>
                <a:spcPts val="270"/>
              </a:spcBef>
              <a:spcAft>
                <a:spcPts val="0"/>
              </a:spcAft>
              <a:buClr>
                <a:schemeClr val="accent1"/>
              </a:buClr>
              <a:buSzPts val="1148"/>
              <a:buFont typeface="Arial"/>
              <a:buNone/>
              <a:defRPr sz="1350" b="0" i="0" u="none" strike="noStrike" cap="none">
                <a:solidFill>
                  <a:schemeClr val="lt1"/>
                </a:solidFill>
                <a:latin typeface="Arial"/>
                <a:ea typeface="Arial"/>
                <a:cs typeface="Arial"/>
                <a:sym typeface="Arial"/>
              </a:defRPr>
            </a:lvl2pPr>
            <a:lvl3pPr marL="1371600" marR="0" lvl="2" indent="-228600" algn="l" rtl="0">
              <a:spcBef>
                <a:spcPts val="240"/>
              </a:spcBef>
              <a:spcAft>
                <a:spcPts val="0"/>
              </a:spcAft>
              <a:buClr>
                <a:schemeClr val="accent1"/>
              </a:buClr>
              <a:buSzPts val="1080"/>
              <a:buFont typeface="Arial"/>
              <a:buNone/>
              <a:defRPr sz="1200" b="0" i="0" u="none" strike="noStrike" cap="none">
                <a:solidFill>
                  <a:schemeClr val="lt1"/>
                </a:solidFill>
                <a:latin typeface="Arial"/>
                <a:ea typeface="Arial"/>
                <a:cs typeface="Arial"/>
                <a:sym typeface="Arial"/>
              </a:defRPr>
            </a:lvl3pPr>
            <a:lvl4pPr marL="1828800" marR="0" lvl="3"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4pPr>
            <a:lvl5pPr marL="2286000" marR="0" lvl="4"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5pPr>
            <a:lvl6pPr marL="2743200" marR="0" lvl="5"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6pPr>
            <a:lvl7pPr marL="3200400" marR="0" lvl="6"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7pPr>
            <a:lvl8pPr marL="3657600" marR="0" lvl="7"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8pPr>
            <a:lvl9pPr marL="4114800" marR="0" lvl="8" indent="-228600" algn="l" rtl="0">
              <a:spcBef>
                <a:spcPts val="210"/>
              </a:spcBef>
              <a:spcAft>
                <a:spcPts val="0"/>
              </a:spcAft>
              <a:buClr>
                <a:schemeClr val="accent1"/>
              </a:buClr>
              <a:buSzPts val="1050"/>
              <a:buFont typeface="Arial"/>
              <a:buNone/>
              <a:defRPr sz="1050" b="0" i="0" u="none" strike="noStrike" cap="none">
                <a:solidFill>
                  <a:schemeClr val="lt1"/>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580120" y="18288"/>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37" name="Shape 37"/>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457200" y="1673352"/>
            <a:ext cx="4038600" cy="4718304"/>
          </a:xfrm>
          <a:prstGeom prst="rect">
            <a:avLst/>
          </a:prstGeom>
          <a:noFill/>
          <a:ln>
            <a:noFill/>
          </a:ln>
        </p:spPr>
        <p:txBody>
          <a:bodyPr spcFirstLastPara="1" wrap="square" lIns="91425" tIns="91425" rIns="91425" bIns="91425" anchor="t" anchorCtr="0"/>
          <a:lstStyle>
            <a:lvl1pPr marL="457200" marR="0" lvl="0" indent="-341947" algn="l" rtl="0">
              <a:spcBef>
                <a:spcPts val="420"/>
              </a:spcBef>
              <a:spcAft>
                <a:spcPts val="0"/>
              </a:spcAft>
              <a:buClr>
                <a:schemeClr val="accent1"/>
              </a:buClr>
              <a:buSzPts val="1785"/>
              <a:buFont typeface="Arial"/>
              <a:buChar char="•"/>
              <a:defRPr sz="2100" b="0" i="0" u="none" strike="noStrike" cap="none">
                <a:solidFill>
                  <a:schemeClr val="dk1"/>
                </a:solidFill>
                <a:latin typeface="Arial"/>
                <a:ea typeface="Arial"/>
                <a:cs typeface="Arial"/>
                <a:sym typeface="Arial"/>
              </a:defRPr>
            </a:lvl1pPr>
            <a:lvl2pPr marL="914400" marR="0" lvl="1"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2pPr>
            <a:lvl3pPr marL="1371600" marR="0" lvl="2" indent="-314325" algn="l" rtl="0">
              <a:spcBef>
                <a:spcPts val="300"/>
              </a:spcBef>
              <a:spcAft>
                <a:spcPts val="0"/>
              </a:spcAft>
              <a:buClr>
                <a:schemeClr val="accent1"/>
              </a:buClr>
              <a:buSzPts val="1350"/>
              <a:buFont typeface="Arial"/>
              <a:buChar char="•"/>
              <a:defRPr sz="1500" b="0" i="0" u="none" strike="noStrike" cap="none">
                <a:solidFill>
                  <a:schemeClr val="dk1"/>
                </a:solidFill>
                <a:latin typeface="Arial"/>
                <a:ea typeface="Arial"/>
                <a:cs typeface="Arial"/>
                <a:sym typeface="Arial"/>
              </a:defRPr>
            </a:lvl3pPr>
            <a:lvl4pPr marL="1828800" marR="0" lvl="3"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648200" y="1673352"/>
            <a:ext cx="4038600" cy="4718304"/>
          </a:xfrm>
          <a:prstGeom prst="rect">
            <a:avLst/>
          </a:prstGeom>
          <a:noFill/>
          <a:ln>
            <a:noFill/>
          </a:ln>
        </p:spPr>
        <p:txBody>
          <a:bodyPr spcFirstLastPara="1" wrap="square" lIns="91425" tIns="91425" rIns="91425" bIns="91425" anchor="t" anchorCtr="0"/>
          <a:lstStyle>
            <a:lvl1pPr marL="457200" marR="0" lvl="0" indent="-341947" algn="l" rtl="0">
              <a:spcBef>
                <a:spcPts val="420"/>
              </a:spcBef>
              <a:spcAft>
                <a:spcPts val="0"/>
              </a:spcAft>
              <a:buClr>
                <a:schemeClr val="accent1"/>
              </a:buClr>
              <a:buSzPts val="1785"/>
              <a:buFont typeface="Arial"/>
              <a:buChar char="•"/>
              <a:defRPr sz="2100" b="0" i="0" u="none" strike="noStrike" cap="none">
                <a:solidFill>
                  <a:schemeClr val="dk1"/>
                </a:solidFill>
                <a:latin typeface="Arial"/>
                <a:ea typeface="Arial"/>
                <a:cs typeface="Arial"/>
                <a:sym typeface="Arial"/>
              </a:defRPr>
            </a:lvl1pPr>
            <a:lvl2pPr marL="914400" marR="0" lvl="1"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2pPr>
            <a:lvl3pPr marL="1371600" marR="0" lvl="2" indent="-314325" algn="l" rtl="0">
              <a:spcBef>
                <a:spcPts val="300"/>
              </a:spcBef>
              <a:spcAft>
                <a:spcPts val="0"/>
              </a:spcAft>
              <a:buClr>
                <a:schemeClr val="accent1"/>
              </a:buClr>
              <a:buSzPts val="1350"/>
              <a:buFont typeface="Arial"/>
              <a:buChar char="•"/>
              <a:defRPr sz="1500" b="0" i="0" u="none" strike="noStrike" cap="none">
                <a:solidFill>
                  <a:schemeClr val="dk1"/>
                </a:solidFill>
                <a:latin typeface="Arial"/>
                <a:ea typeface="Arial"/>
                <a:cs typeface="Arial"/>
                <a:sym typeface="Arial"/>
              </a:defRPr>
            </a:lvl3pPr>
            <a:lvl4pPr marL="1828800" marR="0" lvl="3"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accent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686800" y="-16329"/>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457200" y="1676400"/>
            <a:ext cx="3931920" cy="639762"/>
          </a:xfrm>
          <a:prstGeom prst="rect">
            <a:avLst/>
          </a:prstGeom>
          <a:noFill/>
          <a:ln>
            <a:noFill/>
          </a:ln>
        </p:spPr>
        <p:txBody>
          <a:bodyPr spcFirstLastPara="1" wrap="square" lIns="91425" tIns="91425" rIns="91425" bIns="91425" anchor="ctr" anchorCtr="0"/>
          <a:lstStyle>
            <a:lvl1pPr marL="457200" marR="0" lvl="0" indent="-228600" algn="ctr" rtl="0">
              <a:spcBef>
                <a:spcPts val="300"/>
              </a:spcBef>
              <a:spcAft>
                <a:spcPts val="0"/>
              </a:spcAft>
              <a:buClr>
                <a:schemeClr val="accent1"/>
              </a:buClr>
              <a:buSzPts val="1275"/>
              <a:buFont typeface="Arial"/>
              <a:buNone/>
              <a:defRPr sz="1500" b="0"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chemeClr val="accent1"/>
              </a:buClr>
              <a:buSzPts val="1275"/>
              <a:buFont typeface="Arial"/>
              <a:buNone/>
              <a:defRPr sz="1500" b="1" i="0" u="none" strike="noStrike" cap="none">
                <a:solidFill>
                  <a:schemeClr val="dk1"/>
                </a:solidFill>
                <a:latin typeface="Arial"/>
                <a:ea typeface="Arial"/>
                <a:cs typeface="Arial"/>
                <a:sym typeface="Arial"/>
              </a:defRPr>
            </a:lvl2pPr>
            <a:lvl3pPr marL="1371600" marR="0" lvl="2" indent="-228600" algn="l" rtl="0">
              <a:spcBef>
                <a:spcPts val="270"/>
              </a:spcBef>
              <a:spcAft>
                <a:spcPts val="0"/>
              </a:spcAft>
              <a:buClr>
                <a:schemeClr val="accent1"/>
              </a:buClr>
              <a:buSzPts val="1215"/>
              <a:buFont typeface="Arial"/>
              <a:buNone/>
              <a:defRPr sz="1350" b="1" i="0" u="none" strike="noStrike" cap="none">
                <a:solidFill>
                  <a:schemeClr val="dk1"/>
                </a:solidFill>
                <a:latin typeface="Arial"/>
                <a:ea typeface="Arial"/>
                <a:cs typeface="Arial"/>
                <a:sym typeface="Arial"/>
              </a:defRPr>
            </a:lvl3pPr>
            <a:lvl4pPr marL="1828800" marR="0" lvl="3"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2438400"/>
            <a:ext cx="3931920" cy="3951288"/>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3"/>
          </p:nvPr>
        </p:nvSpPr>
        <p:spPr>
          <a:xfrm>
            <a:off x="4754880" y="1676400"/>
            <a:ext cx="3931920" cy="639762"/>
          </a:xfrm>
          <a:prstGeom prst="rect">
            <a:avLst/>
          </a:prstGeom>
          <a:noFill/>
          <a:ln>
            <a:noFill/>
          </a:ln>
        </p:spPr>
        <p:txBody>
          <a:bodyPr spcFirstLastPara="1" wrap="square" lIns="91425" tIns="91425" rIns="91425" bIns="91425" anchor="ctr" anchorCtr="0"/>
          <a:lstStyle>
            <a:lvl1pPr marL="457200" marR="0" lvl="0" indent="-228600" algn="ctr" rtl="0">
              <a:spcBef>
                <a:spcPts val="300"/>
              </a:spcBef>
              <a:spcAft>
                <a:spcPts val="0"/>
              </a:spcAft>
              <a:buClr>
                <a:schemeClr val="accent1"/>
              </a:buClr>
              <a:buSzPts val="1275"/>
              <a:buFont typeface="Arial"/>
              <a:buNone/>
              <a:defRPr sz="1500" b="0"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chemeClr val="accent1"/>
              </a:buClr>
              <a:buSzPts val="1275"/>
              <a:buFont typeface="Arial"/>
              <a:buNone/>
              <a:defRPr sz="1500" b="1" i="0" u="none" strike="noStrike" cap="none">
                <a:solidFill>
                  <a:schemeClr val="dk1"/>
                </a:solidFill>
                <a:latin typeface="Arial"/>
                <a:ea typeface="Arial"/>
                <a:cs typeface="Arial"/>
                <a:sym typeface="Arial"/>
              </a:defRPr>
            </a:lvl2pPr>
            <a:lvl3pPr marL="1371600" marR="0" lvl="2" indent="-228600" algn="l" rtl="0">
              <a:spcBef>
                <a:spcPts val="270"/>
              </a:spcBef>
              <a:spcAft>
                <a:spcPts val="0"/>
              </a:spcAft>
              <a:buClr>
                <a:schemeClr val="accent1"/>
              </a:buClr>
              <a:buSzPts val="1215"/>
              <a:buFont typeface="Arial"/>
              <a:buNone/>
              <a:defRPr sz="1350" b="1" i="0" u="none" strike="noStrike" cap="none">
                <a:solidFill>
                  <a:schemeClr val="dk1"/>
                </a:solidFill>
                <a:latin typeface="Arial"/>
                <a:ea typeface="Arial"/>
                <a:cs typeface="Arial"/>
                <a:sym typeface="Arial"/>
              </a:defRPr>
            </a:lvl3pPr>
            <a:lvl4pPr marL="1828800" marR="0" lvl="3"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spcBef>
                <a:spcPts val="240"/>
              </a:spcBef>
              <a:spcAft>
                <a:spcPts val="0"/>
              </a:spcAft>
              <a:buClr>
                <a:schemeClr val="accent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4"/>
          </p:nvPr>
        </p:nvSpPr>
        <p:spPr>
          <a:xfrm>
            <a:off x="4754880" y="2438400"/>
            <a:ext cx="3931920" cy="3951288"/>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593909" y="0"/>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54" name="Shape 54"/>
          <p:cNvCxnSpPr/>
          <p:nvPr/>
        </p:nvCxnSpPr>
        <p:spPr>
          <a:xfrm rot="5400000">
            <a:off x="2217817" y="4045824"/>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Shape 57"/>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580846" y="16111"/>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8686800" y="18288"/>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792080"/>
            <a:ext cx="2139696" cy="126187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Shape 66"/>
          <p:cNvSpPr txBox="1">
            <a:spLocks noGrp="1"/>
          </p:cNvSpPr>
          <p:nvPr>
            <p:ph type="body" idx="1"/>
          </p:nvPr>
        </p:nvSpPr>
        <p:spPr>
          <a:xfrm>
            <a:off x="2971800" y="792080"/>
            <a:ext cx="5715000" cy="5577840"/>
          </a:xfrm>
          <a:prstGeom prst="rect">
            <a:avLst/>
          </a:prstGeom>
          <a:noFill/>
          <a:ln>
            <a:noFill/>
          </a:ln>
        </p:spPr>
        <p:txBody>
          <a:bodyPr spcFirstLastPara="1" wrap="square" lIns="91425" tIns="91425" rIns="91425" bIns="91425"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41947" algn="l" rtl="0">
              <a:spcBef>
                <a:spcPts val="420"/>
              </a:spcBef>
              <a:spcAft>
                <a:spcPts val="0"/>
              </a:spcAft>
              <a:buClr>
                <a:schemeClr val="accent1"/>
              </a:buClr>
              <a:buSzPts val="1785"/>
              <a:buFont typeface="Arial"/>
              <a:buChar char="•"/>
              <a:defRPr sz="21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457201" y="2130554"/>
            <a:ext cx="2139696" cy="4243615"/>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chemeClr val="accent1"/>
              </a:buClr>
              <a:buSzPts val="893"/>
              <a:buFont typeface="Arial"/>
              <a:buNone/>
              <a:defRPr sz="1050" b="0" i="0" u="none" strike="noStrike" cap="none">
                <a:solidFill>
                  <a:schemeClr val="dk1"/>
                </a:solidFill>
                <a:latin typeface="Arial"/>
                <a:ea typeface="Arial"/>
                <a:cs typeface="Arial"/>
                <a:sym typeface="Arial"/>
              </a:defRPr>
            </a:lvl1pPr>
            <a:lvl2pPr marL="914400" marR="0" lvl="1" indent="-228600" algn="l" rtl="0">
              <a:spcBef>
                <a:spcPts val="180"/>
              </a:spcBef>
              <a:spcAft>
                <a:spcPts val="0"/>
              </a:spcAft>
              <a:buClr>
                <a:schemeClr val="accent1"/>
              </a:buClr>
              <a:buSzPts val="765"/>
              <a:buFont typeface="Arial"/>
              <a:buNone/>
              <a:defRPr sz="900" b="0" i="0" u="none" strike="noStrike" cap="none">
                <a:solidFill>
                  <a:schemeClr val="dk1"/>
                </a:solidFill>
                <a:latin typeface="Arial"/>
                <a:ea typeface="Arial"/>
                <a:cs typeface="Arial"/>
                <a:sym typeface="Arial"/>
              </a:defRPr>
            </a:lvl2pPr>
            <a:lvl3pPr marL="1371600" marR="0" lvl="2" indent="-228600" algn="l" rtl="0">
              <a:spcBef>
                <a:spcPts val="150"/>
              </a:spcBef>
              <a:spcAft>
                <a:spcPts val="0"/>
              </a:spcAft>
              <a:buClr>
                <a:schemeClr val="accent1"/>
              </a:buClr>
              <a:buSzPts val="675"/>
              <a:buFont typeface="Arial"/>
              <a:buNone/>
              <a:defRPr sz="750" b="0" i="0" u="none" strike="noStrike" cap="none">
                <a:solidFill>
                  <a:schemeClr val="dk1"/>
                </a:solidFill>
                <a:latin typeface="Arial"/>
                <a:ea typeface="Arial"/>
                <a:cs typeface="Arial"/>
                <a:sym typeface="Arial"/>
              </a:defRPr>
            </a:lvl3pPr>
            <a:lvl4pPr marL="1828800" marR="0" lvl="3"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spcBef>
                <a:spcPts val="135"/>
              </a:spcBef>
              <a:spcAft>
                <a:spcPts val="0"/>
              </a:spcAft>
              <a:buClr>
                <a:schemeClr val="accent1"/>
              </a:buClr>
              <a:buSzPts val="675"/>
              <a:buFont typeface="Arial"/>
              <a:buNone/>
              <a:defRPr sz="675"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8686800" y="34634"/>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71" name="Shape 71"/>
          <p:cNvCxnSpPr/>
          <p:nvPr/>
        </p:nvCxnSpPr>
        <p:spPr>
          <a:xfrm rot="5400000">
            <a:off x="-13116" y="3580207"/>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fpic.org/index.ht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cfpic.org/index.ht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1" name="Shape 11"/>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457200" y="1600200"/>
            <a:ext cx="8229600" cy="4876800"/>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13" name="Shape 13"/>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737600" y="6477000"/>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17" name="Shape 17"/>
          <p:cNvPicPr preferRelativeResize="0"/>
          <p:nvPr/>
        </p:nvPicPr>
        <p:blipFill rotWithShape="1">
          <a:blip r:embed="rId14">
            <a:alphaModFix/>
          </a:blip>
          <a:srcRect/>
          <a:stretch/>
        </p:blipFill>
        <p:spPr>
          <a:xfrm>
            <a:off x="179089" y="6284145"/>
            <a:ext cx="1943098" cy="414528"/>
          </a:xfrm>
          <a:prstGeom prst="rect">
            <a:avLst/>
          </a:prstGeom>
          <a:noFill/>
          <a:ln>
            <a:noFill/>
          </a:ln>
        </p:spPr>
      </p:pic>
      <p:pic>
        <p:nvPicPr>
          <p:cNvPr id="18" name="Shape 18" descr="CFPIC | Child &amp; Family Policy Institute of California">
            <a:hlinkClick r:id="rId15"/>
          </p:cNvPr>
          <p:cNvPicPr preferRelativeResize="0"/>
          <p:nvPr/>
        </p:nvPicPr>
        <p:blipFill rotWithShape="1">
          <a:blip r:embed="rId16">
            <a:alphaModFix/>
          </a:blip>
          <a:srcRect t="11750" b="19111"/>
          <a:stretch/>
        </p:blipFill>
        <p:spPr>
          <a:xfrm>
            <a:off x="6160957" y="6235908"/>
            <a:ext cx="2908094" cy="522725"/>
          </a:xfrm>
          <a:prstGeom prst="rect">
            <a:avLst/>
          </a:prstGeom>
          <a:noFill/>
          <a:ln>
            <a:noFill/>
          </a:ln>
        </p:spPr>
      </p:pic>
      <p:pic>
        <p:nvPicPr>
          <p:cNvPr id="19" name="Shape 19"/>
          <p:cNvPicPr preferRelativeResize="0"/>
          <p:nvPr/>
        </p:nvPicPr>
        <p:blipFill rotWithShape="1">
          <a:blip r:embed="rId17">
            <a:alphaModFix/>
          </a:blip>
          <a:srcRect/>
          <a:stretch/>
        </p:blipFill>
        <p:spPr>
          <a:xfrm>
            <a:off x="3847383" y="5949790"/>
            <a:ext cx="1103285" cy="9073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73"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Shape 92"/>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93" name="Shape 93"/>
          <p:cNvSpPr txBox="1">
            <a:spLocks noGrp="1"/>
          </p:cNvSpPr>
          <p:nvPr>
            <p:ph type="title"/>
          </p:nvPr>
        </p:nvSpPr>
        <p:spPr>
          <a:xfrm>
            <a:off x="457200" y="533400"/>
            <a:ext cx="8229600" cy="990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Shape 94"/>
          <p:cNvSpPr txBox="1">
            <a:spLocks noGrp="1"/>
          </p:cNvSpPr>
          <p:nvPr>
            <p:ph type="body" idx="1"/>
          </p:nvPr>
        </p:nvSpPr>
        <p:spPr>
          <a:xfrm>
            <a:off x="457200" y="1600200"/>
            <a:ext cx="8229600" cy="4876800"/>
          </a:xfrm>
          <a:prstGeom prst="rect">
            <a:avLst/>
          </a:prstGeom>
          <a:noFill/>
          <a:ln>
            <a:noFill/>
          </a:ln>
        </p:spPr>
        <p:txBody>
          <a:bodyPr spcFirstLastPara="1" wrap="square" lIns="91425" tIns="91425" rIns="91425" bIns="91425" anchor="t" anchorCtr="0"/>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95" name="Shape 95"/>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96" name="Shape 96"/>
          <p:cNvSpPr txBox="1">
            <a:spLocks noGrp="1"/>
          </p:cNvSpPr>
          <p:nvPr>
            <p:ph type="dt" idx="10"/>
          </p:nvPr>
        </p:nvSpPr>
        <p:spPr>
          <a:xfrm>
            <a:off x="457200" y="18288"/>
            <a:ext cx="2895600" cy="32918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ftr" idx="11"/>
          </p:nvPr>
        </p:nvSpPr>
        <p:spPr>
          <a:xfrm>
            <a:off x="3429000" y="18288"/>
            <a:ext cx="4114800" cy="3291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8624551" y="23687"/>
            <a:ext cx="4445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404040"/>
                </a:solidFill>
                <a:latin typeface="Arial"/>
                <a:ea typeface="Arial"/>
                <a:cs typeface="Arial"/>
                <a:sym typeface="Arial"/>
              </a:defRPr>
            </a:lvl1pPr>
            <a:lvl2pPr marL="0" marR="0" lvl="1" indent="0" algn="l" rtl="0">
              <a:spcBef>
                <a:spcPts val="0"/>
              </a:spcBef>
              <a:buNone/>
              <a:defRPr sz="1050" b="1" i="0" u="none" strike="noStrike" cap="none">
                <a:solidFill>
                  <a:srgbClr val="404040"/>
                </a:solidFill>
                <a:latin typeface="Arial"/>
                <a:ea typeface="Arial"/>
                <a:cs typeface="Arial"/>
                <a:sym typeface="Arial"/>
              </a:defRPr>
            </a:lvl2pPr>
            <a:lvl3pPr marL="0" marR="0" lvl="2" indent="0" algn="l" rtl="0">
              <a:spcBef>
                <a:spcPts val="0"/>
              </a:spcBef>
              <a:buNone/>
              <a:defRPr sz="1050" b="1" i="0" u="none" strike="noStrike" cap="none">
                <a:solidFill>
                  <a:srgbClr val="404040"/>
                </a:solidFill>
                <a:latin typeface="Arial"/>
                <a:ea typeface="Arial"/>
                <a:cs typeface="Arial"/>
                <a:sym typeface="Arial"/>
              </a:defRPr>
            </a:lvl3pPr>
            <a:lvl4pPr marL="0" marR="0" lvl="3" indent="0" algn="l" rtl="0">
              <a:spcBef>
                <a:spcPts val="0"/>
              </a:spcBef>
              <a:buNone/>
              <a:defRPr sz="1050" b="1" i="0" u="none" strike="noStrike" cap="none">
                <a:solidFill>
                  <a:srgbClr val="404040"/>
                </a:solidFill>
                <a:latin typeface="Arial"/>
                <a:ea typeface="Arial"/>
                <a:cs typeface="Arial"/>
                <a:sym typeface="Arial"/>
              </a:defRPr>
            </a:lvl4pPr>
            <a:lvl5pPr marL="0" marR="0" lvl="4" indent="0" algn="l" rtl="0">
              <a:spcBef>
                <a:spcPts val="0"/>
              </a:spcBef>
              <a:buNone/>
              <a:defRPr sz="1050" b="1" i="0" u="none" strike="noStrike" cap="none">
                <a:solidFill>
                  <a:srgbClr val="404040"/>
                </a:solidFill>
                <a:latin typeface="Arial"/>
                <a:ea typeface="Arial"/>
                <a:cs typeface="Arial"/>
                <a:sym typeface="Arial"/>
              </a:defRPr>
            </a:lvl5pPr>
            <a:lvl6pPr marL="0" marR="0" lvl="5" indent="0" algn="l" rtl="0">
              <a:spcBef>
                <a:spcPts val="0"/>
              </a:spcBef>
              <a:buNone/>
              <a:defRPr sz="1050" b="1" i="0" u="none" strike="noStrike" cap="none">
                <a:solidFill>
                  <a:srgbClr val="404040"/>
                </a:solidFill>
                <a:latin typeface="Arial"/>
                <a:ea typeface="Arial"/>
                <a:cs typeface="Arial"/>
                <a:sym typeface="Arial"/>
              </a:defRPr>
            </a:lvl6pPr>
            <a:lvl7pPr marL="0" marR="0" lvl="6" indent="0" algn="l" rtl="0">
              <a:spcBef>
                <a:spcPts val="0"/>
              </a:spcBef>
              <a:buNone/>
              <a:defRPr sz="1050" b="1" i="0" u="none" strike="noStrike" cap="none">
                <a:solidFill>
                  <a:srgbClr val="404040"/>
                </a:solidFill>
                <a:latin typeface="Arial"/>
                <a:ea typeface="Arial"/>
                <a:cs typeface="Arial"/>
                <a:sym typeface="Arial"/>
              </a:defRPr>
            </a:lvl7pPr>
            <a:lvl8pPr marL="0" marR="0" lvl="7" indent="0" algn="l" rtl="0">
              <a:spcBef>
                <a:spcPts val="0"/>
              </a:spcBef>
              <a:buNone/>
              <a:defRPr sz="1050" b="1" i="0" u="none" strike="noStrike" cap="none">
                <a:solidFill>
                  <a:srgbClr val="404040"/>
                </a:solidFill>
                <a:latin typeface="Arial"/>
                <a:ea typeface="Arial"/>
                <a:cs typeface="Arial"/>
                <a:sym typeface="Arial"/>
              </a:defRPr>
            </a:lvl8pPr>
            <a:lvl9pPr marL="0" marR="0" lvl="8" indent="0" algn="l" rtl="0">
              <a:spcBef>
                <a:spcPts val="0"/>
              </a:spcBef>
              <a:buNone/>
              <a:defRPr sz="1050" b="1" i="0" u="none" strike="noStrike" cap="none">
                <a:solidFill>
                  <a:srgbClr val="40404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99" name="Shape 99"/>
          <p:cNvPicPr preferRelativeResize="0"/>
          <p:nvPr/>
        </p:nvPicPr>
        <p:blipFill rotWithShape="1">
          <a:blip r:embed="rId13">
            <a:alphaModFix/>
          </a:blip>
          <a:srcRect/>
          <a:stretch/>
        </p:blipFill>
        <p:spPr>
          <a:xfrm>
            <a:off x="179089" y="6284145"/>
            <a:ext cx="1943098" cy="414528"/>
          </a:xfrm>
          <a:prstGeom prst="rect">
            <a:avLst/>
          </a:prstGeom>
          <a:noFill/>
          <a:ln>
            <a:noFill/>
          </a:ln>
        </p:spPr>
      </p:pic>
      <p:pic>
        <p:nvPicPr>
          <p:cNvPr id="100" name="Shape 100" descr="CFPIC | Child &amp; Family Policy Institute of California">
            <a:hlinkClick r:id="rId14"/>
          </p:cNvPr>
          <p:cNvPicPr preferRelativeResize="0"/>
          <p:nvPr/>
        </p:nvPicPr>
        <p:blipFill rotWithShape="1">
          <a:blip r:embed="rId15">
            <a:alphaModFix/>
          </a:blip>
          <a:srcRect t="11750" b="19111"/>
          <a:stretch/>
        </p:blipFill>
        <p:spPr>
          <a:xfrm>
            <a:off x="6160957" y="6235908"/>
            <a:ext cx="2908094" cy="522725"/>
          </a:xfrm>
          <a:prstGeom prst="rect">
            <a:avLst/>
          </a:prstGeom>
          <a:noFill/>
          <a:ln>
            <a:noFill/>
          </a:ln>
        </p:spPr>
      </p:pic>
      <p:pic>
        <p:nvPicPr>
          <p:cNvPr id="101" name="Shape 101"/>
          <p:cNvPicPr preferRelativeResize="0"/>
          <p:nvPr/>
        </p:nvPicPr>
        <p:blipFill rotWithShape="1">
          <a:blip r:embed="rId16">
            <a:alphaModFix/>
          </a:blip>
          <a:srcRect/>
          <a:stretch/>
        </p:blipFill>
        <p:spPr>
          <a:xfrm>
            <a:off x="3847383" y="5949790"/>
            <a:ext cx="1103285" cy="9073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3.gif"/><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3.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pidopaso.blogspot.com/2011/04/primeras-preguntas-para-tutoria.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hyperlink" Target="http://rekhadhyani.com/2013/10/22/kids-and-the-difficult-questions-they-as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hyperlink" Target="http://peak-ict.wikispaces.com/In-school+Visits"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calswec.berkeley.edu/california-child-welfare-core-practice-model-0"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community.saugususd.org/kmcgroary/weblo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www.orientacionandujar.es/2013/08/05/13-tecnicas-de-trabajo-cooperativo/" TargetMode="External"/><Relationship Id="rId5" Type="http://schemas.openxmlformats.org/officeDocument/2006/relationships/image" Target="../media/image7.jpg"/><Relationship Id="rId4" Type="http://schemas.openxmlformats.org/officeDocument/2006/relationships/hyperlink" Target="http://lifebushido-triangle.wikispaces.com/Triangle+Vision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186267" y="3360591"/>
            <a:ext cx="8957733" cy="240927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4000"/>
              <a:buFont typeface="Arial"/>
              <a:buNone/>
            </a:pPr>
            <a:r>
              <a:rPr lang="en-US" sz="4000" dirty="0"/>
              <a:t>CPM LOGIC MODELING</a:t>
            </a:r>
            <a:br>
              <a:rPr lang="en-US" sz="4000" dirty="0"/>
            </a:br>
            <a:br>
              <a:rPr lang="en-US" sz="4000" dirty="0"/>
            </a:br>
            <a:r>
              <a:rPr lang="en-US" sz="3600" dirty="0"/>
              <a:t>Navigating the Road to </a:t>
            </a:r>
            <a:br>
              <a:rPr lang="en-US" sz="3600" dirty="0"/>
            </a:br>
            <a:r>
              <a:rPr lang="en-US" sz="3600" dirty="0"/>
              <a:t>Implementation and Change</a:t>
            </a:r>
            <a:br>
              <a:rPr lang="en-US" sz="4050" b="1" i="0" u="none" strike="noStrike" cap="none" dirty="0">
                <a:solidFill>
                  <a:schemeClr val="dk2"/>
                </a:solidFill>
                <a:latin typeface="Arial"/>
                <a:ea typeface="Arial"/>
                <a:cs typeface="Arial"/>
                <a:sym typeface="Arial"/>
              </a:rPr>
            </a:br>
            <a:br>
              <a:rPr lang="en-US" sz="4050" b="1" i="0" u="none" strike="noStrike" cap="none" dirty="0">
                <a:solidFill>
                  <a:schemeClr val="dk2"/>
                </a:solidFill>
                <a:latin typeface="Arial"/>
                <a:ea typeface="Arial"/>
                <a:cs typeface="Arial"/>
                <a:sym typeface="Arial"/>
              </a:rPr>
            </a:br>
            <a:endParaRPr sz="4050" b="1" i="0" u="none" strike="noStrike" cap="none" dirty="0">
              <a:solidFill>
                <a:schemeClr val="dk2"/>
              </a:solidFill>
              <a:latin typeface="Arial"/>
              <a:ea typeface="Arial"/>
              <a:cs typeface="Arial"/>
              <a:sym typeface="Arial"/>
            </a:endParaRPr>
          </a:p>
        </p:txBody>
      </p:sp>
      <p:sp>
        <p:nvSpPr>
          <p:cNvPr id="186" name="Shape 186"/>
          <p:cNvSpPr txBox="1">
            <a:spLocks noGrp="1"/>
          </p:cNvSpPr>
          <p:nvPr>
            <p:ph type="subTitle" idx="1"/>
          </p:nvPr>
        </p:nvSpPr>
        <p:spPr>
          <a:xfrm>
            <a:off x="740833" y="4986528"/>
            <a:ext cx="7848600" cy="5730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1530"/>
              <a:buFont typeface="Arial"/>
              <a:buNone/>
            </a:pPr>
            <a:r>
              <a:rPr lang="en-US" dirty="0"/>
              <a:t>Wednesday, April 18</a:t>
            </a:r>
            <a:r>
              <a:rPr lang="en-US" sz="1800" b="0" i="0" u="none" strike="noStrike" cap="none" dirty="0">
                <a:solidFill>
                  <a:schemeClr val="accent1"/>
                </a:solidFill>
                <a:latin typeface="Arial"/>
                <a:ea typeface="Arial"/>
                <a:cs typeface="Arial"/>
                <a:sym typeface="Arial"/>
              </a:rPr>
              <a:t>  | 10-11:30 AM</a:t>
            </a:r>
            <a:endParaRPr sz="1800" b="0" i="0" u="none" strike="noStrike" cap="none" dirty="0">
              <a:solidFill>
                <a:schemeClr val="accent1"/>
              </a:solidFill>
              <a:latin typeface="Arial"/>
              <a:ea typeface="Arial"/>
              <a:cs typeface="Arial"/>
              <a:sym typeface="Arial"/>
            </a:endParaRPr>
          </a:p>
        </p:txBody>
      </p:sp>
      <p:sp>
        <p:nvSpPr>
          <p:cNvPr id="2" name="TextBox 1">
            <a:extLst>
              <a:ext uri="{FF2B5EF4-FFF2-40B4-BE49-F238E27FC236}">
                <a16:creationId xmlns:a16="http://schemas.microsoft.com/office/drawing/2014/main" id="{EA55F571-8F6B-449A-9A19-9860487AE389}"/>
              </a:ext>
            </a:extLst>
          </p:cNvPr>
          <p:cNvSpPr txBox="1"/>
          <p:nvPr/>
        </p:nvSpPr>
        <p:spPr>
          <a:xfrm>
            <a:off x="806442" y="677096"/>
            <a:ext cx="7891904" cy="1169551"/>
          </a:xfrm>
          <a:prstGeom prst="rect">
            <a:avLst/>
          </a:prstGeom>
          <a:noFill/>
        </p:spPr>
        <p:txBody>
          <a:bodyPr wrap="none" rtlCol="0">
            <a:spAutoFit/>
          </a:bodyPr>
          <a:lstStyle/>
          <a:p>
            <a:pPr algn="ctr"/>
            <a:r>
              <a:rPr lang="en-US" sz="2800" b="1" dirty="0">
                <a:solidFill>
                  <a:srgbClr val="00BFC3"/>
                </a:solidFill>
              </a:rPr>
              <a:t>CA Child Welfare Core Practice Model (CPM) </a:t>
            </a:r>
            <a:br>
              <a:rPr lang="en-US" sz="2800" b="1" dirty="0">
                <a:solidFill>
                  <a:srgbClr val="00BFC3"/>
                </a:solidFill>
              </a:rPr>
            </a:br>
            <a:r>
              <a:rPr lang="en-US" sz="2800" b="1" dirty="0">
                <a:solidFill>
                  <a:srgbClr val="00BFC3"/>
                </a:solidFill>
              </a:rPr>
              <a:t>Directors Institute Webinar</a:t>
            </a:r>
            <a:br>
              <a:rPr lang="en-US" dirty="0">
                <a:solidFill>
                  <a:schemeClr val="bg2">
                    <a:lumMod val="75000"/>
                  </a:schemeClr>
                </a:solidFill>
              </a:rPr>
            </a:br>
            <a:endParaRPr lang="en-US" dirty="0">
              <a:solidFill>
                <a:schemeClr val="bg2">
                  <a:lumMod val="75000"/>
                </a:schemeClr>
              </a:solidFill>
            </a:endParaRPr>
          </a:p>
        </p:txBody>
      </p:sp>
      <p:sp>
        <p:nvSpPr>
          <p:cNvPr id="3" name="Slide Number Placeholder 2">
            <a:extLst>
              <a:ext uri="{FF2B5EF4-FFF2-40B4-BE49-F238E27FC236}">
                <a16:creationId xmlns:a16="http://schemas.microsoft.com/office/drawing/2014/main" id="{ACB53AA9-F766-4663-AB59-0161B898C78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a:t>
            </a:fld>
            <a:endParaRPr lang="en-US"/>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A38A-1F85-460F-AE2C-C9C0363FA992}"/>
              </a:ext>
            </a:extLst>
          </p:cNvPr>
          <p:cNvSpPr>
            <a:spLocks noGrp="1"/>
          </p:cNvSpPr>
          <p:nvPr>
            <p:ph type="title"/>
          </p:nvPr>
        </p:nvSpPr>
        <p:spPr>
          <a:xfrm>
            <a:off x="1" y="357187"/>
            <a:ext cx="9144000" cy="990600"/>
          </a:xfrm>
        </p:spPr>
        <p:txBody>
          <a:bodyPr/>
          <a:lstStyle/>
          <a:p>
            <a:pPr algn="ctr"/>
            <a:r>
              <a:rPr lang="en-US" dirty="0"/>
              <a:t>Relies on CPM Leadership Behaviors</a:t>
            </a:r>
          </a:p>
        </p:txBody>
      </p:sp>
      <p:sp>
        <p:nvSpPr>
          <p:cNvPr id="3" name="Text Placeholder 2">
            <a:extLst>
              <a:ext uri="{FF2B5EF4-FFF2-40B4-BE49-F238E27FC236}">
                <a16:creationId xmlns:a16="http://schemas.microsoft.com/office/drawing/2014/main" id="{CB658B35-B02B-4342-8060-24A2343DEE0A}"/>
              </a:ext>
            </a:extLst>
          </p:cNvPr>
          <p:cNvSpPr>
            <a:spLocks noGrp="1"/>
          </p:cNvSpPr>
          <p:nvPr>
            <p:ph type="body" idx="1"/>
          </p:nvPr>
        </p:nvSpPr>
        <p:spPr>
          <a:xfrm>
            <a:off x="339437" y="1347787"/>
            <a:ext cx="8804563" cy="4707183"/>
          </a:xfrm>
        </p:spPr>
        <p:txBody>
          <a:bodyPr/>
          <a:lstStyle/>
          <a:p>
            <a:pPr marL="77470" indent="0" algn="ctr">
              <a:buNone/>
            </a:pPr>
            <a:r>
              <a:rPr lang="en-US" dirty="0">
                <a:solidFill>
                  <a:srgbClr val="EE7700"/>
                </a:solidFill>
                <a:effectLst>
                  <a:outerShdw blurRad="38100" dist="38100" dir="2700000" algn="tl">
                    <a:srgbClr val="000000">
                      <a:alpha val="43137"/>
                    </a:srgbClr>
                  </a:outerShdw>
                </a:effectLst>
                <a:latin typeface="Comic Sans MS" panose="030F0702030302020204" pitchFamily="66" charset="0"/>
              </a:rPr>
              <a:t>Accountability</a:t>
            </a:r>
          </a:p>
          <a:p>
            <a:r>
              <a:rPr lang="en-US" sz="2400" dirty="0"/>
              <a:t>Support staff &amp; hold each other accountable for sustaining the CPM by utilizing feedback loops that engage staff &amp; stakeholders in data collection &amp; evaluation.</a:t>
            </a:r>
          </a:p>
          <a:p>
            <a:r>
              <a:rPr lang="en-US" sz="2400" dirty="0"/>
              <a:t>Identify &amp; implement a transparent process at all levels to monitor for practice fidelity &amp; effectiveness.</a:t>
            </a:r>
          </a:p>
          <a:p>
            <a:pPr marL="77470" indent="0" algn="ctr">
              <a:buNone/>
            </a:pPr>
            <a:r>
              <a:rPr lang="en-US" dirty="0">
                <a:solidFill>
                  <a:srgbClr val="EE7700"/>
                </a:solidFill>
                <a:effectLst>
                  <a:outerShdw blurRad="38100" dist="38100" dir="2700000" algn="tl">
                    <a:srgbClr val="000000">
                      <a:alpha val="43137"/>
                    </a:srgbClr>
                  </a:outerShdw>
                </a:effectLst>
                <a:latin typeface="Comic Sans MS" panose="030F0702030302020204" pitchFamily="66" charset="0"/>
              </a:rPr>
              <a:t>Engagement</a:t>
            </a:r>
            <a:endParaRPr lang="en-US" sz="2400" dirty="0">
              <a:solidFill>
                <a:srgbClr val="EE7700"/>
              </a:solidFill>
            </a:endParaRPr>
          </a:p>
          <a:p>
            <a:r>
              <a:rPr lang="en-US" sz="2400" dirty="0"/>
              <a:t>Establish regular &amp; frequent communication to encourage an active partnership that engages staff at all levels in implementation &amp; system improvement.</a:t>
            </a:r>
          </a:p>
        </p:txBody>
      </p:sp>
      <p:sp>
        <p:nvSpPr>
          <p:cNvPr id="4" name="TextBox 3">
            <a:extLst>
              <a:ext uri="{FF2B5EF4-FFF2-40B4-BE49-F238E27FC236}">
                <a16:creationId xmlns:a16="http://schemas.microsoft.com/office/drawing/2014/main" id="{36222B1A-71A7-4F6F-8537-B2357FB6455D}"/>
              </a:ext>
            </a:extLst>
          </p:cNvPr>
          <p:cNvSpPr txBox="1"/>
          <p:nvPr/>
        </p:nvSpPr>
        <p:spPr>
          <a:xfrm>
            <a:off x="8363712" y="48768"/>
            <a:ext cx="383438" cy="307777"/>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31764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6F7C-3387-4771-BECC-36869508026B}"/>
              </a:ext>
            </a:extLst>
          </p:cNvPr>
          <p:cNvSpPr>
            <a:spLocks noGrp="1"/>
          </p:cNvSpPr>
          <p:nvPr>
            <p:ph type="title"/>
          </p:nvPr>
        </p:nvSpPr>
        <p:spPr>
          <a:xfrm>
            <a:off x="457200" y="450214"/>
            <a:ext cx="8229600" cy="990600"/>
          </a:xfrm>
        </p:spPr>
        <p:txBody>
          <a:bodyPr/>
          <a:lstStyle/>
          <a:p>
            <a:pPr algn="ctr"/>
            <a:r>
              <a:rPr lang="en-US" dirty="0"/>
              <a:t>Helps Answer Key Questions About CPM Implementation</a:t>
            </a:r>
          </a:p>
        </p:txBody>
      </p:sp>
      <p:sp>
        <p:nvSpPr>
          <p:cNvPr id="3" name="Text Placeholder 2">
            <a:extLst>
              <a:ext uri="{FF2B5EF4-FFF2-40B4-BE49-F238E27FC236}">
                <a16:creationId xmlns:a16="http://schemas.microsoft.com/office/drawing/2014/main" id="{349AA2BE-D37C-4D1B-9D93-B3E32A2846C9}"/>
              </a:ext>
            </a:extLst>
          </p:cNvPr>
          <p:cNvSpPr>
            <a:spLocks noGrp="1"/>
          </p:cNvSpPr>
          <p:nvPr>
            <p:ph type="body" idx="1"/>
          </p:nvPr>
        </p:nvSpPr>
        <p:spPr>
          <a:xfrm>
            <a:off x="182880" y="1600201"/>
            <a:ext cx="8961120" cy="4629786"/>
          </a:xfrm>
        </p:spPr>
        <p:txBody>
          <a:bodyPr/>
          <a:lstStyle/>
          <a:p>
            <a:r>
              <a:rPr lang="en-US" b="1" dirty="0"/>
              <a:t>Why</a:t>
            </a:r>
            <a:r>
              <a:rPr lang="en-US" dirty="0"/>
              <a:t> are we implementing CPM?	</a:t>
            </a:r>
          </a:p>
          <a:p>
            <a:pPr marL="77470" indent="0">
              <a:spcBef>
                <a:spcPts val="1800"/>
              </a:spcBef>
              <a:spcAft>
                <a:spcPts val="600"/>
              </a:spcAft>
              <a:buNone/>
            </a:pPr>
            <a:r>
              <a:rPr lang="en-US" dirty="0"/>
              <a:t>					 </a:t>
            </a:r>
            <a:r>
              <a:rPr lang="en-US" sz="2400" i="1" dirty="0"/>
              <a:t>Implementation Outcomes</a:t>
            </a:r>
            <a:endParaRPr lang="en-US" i="1" dirty="0"/>
          </a:p>
          <a:p>
            <a:pPr>
              <a:spcBef>
                <a:spcPts val="800"/>
              </a:spcBef>
            </a:pPr>
            <a:r>
              <a:rPr lang="en-US" b="1" dirty="0"/>
              <a:t>What</a:t>
            </a:r>
            <a:r>
              <a:rPr lang="en-US" dirty="0"/>
              <a:t> are we doing to get there?    </a:t>
            </a:r>
          </a:p>
          <a:p>
            <a:pPr marL="77470" indent="0">
              <a:spcBef>
                <a:spcPts val="1600"/>
              </a:spcBef>
              <a:buNone/>
            </a:pPr>
            <a:r>
              <a:rPr lang="en-US" sz="2400" dirty="0"/>
              <a:t>				       	  </a:t>
            </a:r>
            <a:r>
              <a:rPr lang="en-US" sz="2400" i="1" dirty="0"/>
              <a:t>Implementation Activities</a:t>
            </a:r>
          </a:p>
          <a:p>
            <a:pPr>
              <a:spcBef>
                <a:spcPts val="1200"/>
              </a:spcBef>
            </a:pPr>
            <a:r>
              <a:rPr lang="en-US" b="1" dirty="0"/>
              <a:t>How</a:t>
            </a:r>
            <a:r>
              <a:rPr lang="en-US" dirty="0"/>
              <a:t> will we know it happened?		</a:t>
            </a:r>
          </a:p>
          <a:p>
            <a:pPr marL="77470" indent="0">
              <a:spcBef>
                <a:spcPts val="2000"/>
              </a:spcBef>
              <a:buNone/>
            </a:pPr>
            <a:r>
              <a:rPr lang="en-US" sz="2400" dirty="0"/>
              <a:t>					   </a:t>
            </a:r>
            <a:r>
              <a:rPr lang="en-US" sz="2400" i="1" dirty="0"/>
              <a:t>Implementation Outputs</a:t>
            </a:r>
            <a:endParaRPr lang="en-US" i="1" dirty="0"/>
          </a:p>
          <a:p>
            <a:pPr>
              <a:spcBef>
                <a:spcPts val="1800"/>
              </a:spcBef>
            </a:pPr>
            <a:r>
              <a:rPr lang="en-US" b="1" dirty="0"/>
              <a:t>Did we get there</a:t>
            </a:r>
            <a:r>
              <a:rPr lang="en-US" dirty="0"/>
              <a:t>?		   </a:t>
            </a:r>
            <a:r>
              <a:rPr lang="en-US" sz="2400" i="1" dirty="0"/>
              <a:t>Implementation Data</a:t>
            </a:r>
          </a:p>
          <a:p>
            <a:endParaRPr lang="en-US" dirty="0"/>
          </a:p>
        </p:txBody>
      </p:sp>
      <p:sp>
        <p:nvSpPr>
          <p:cNvPr id="4" name="Arrow: Bent-Up 3">
            <a:extLst>
              <a:ext uri="{FF2B5EF4-FFF2-40B4-BE49-F238E27FC236}">
                <a16:creationId xmlns:a16="http://schemas.microsoft.com/office/drawing/2014/main" id="{C423645A-0DAE-4DA4-9416-F019A250B59A}"/>
              </a:ext>
            </a:extLst>
          </p:cNvPr>
          <p:cNvSpPr/>
          <p:nvPr/>
        </p:nvSpPr>
        <p:spPr>
          <a:xfrm rot="5400000">
            <a:off x="4033520" y="3426461"/>
            <a:ext cx="579120" cy="5994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Bent-Up 5">
            <a:extLst>
              <a:ext uri="{FF2B5EF4-FFF2-40B4-BE49-F238E27FC236}">
                <a16:creationId xmlns:a16="http://schemas.microsoft.com/office/drawing/2014/main" id="{7CAEC235-96A7-42EB-A792-A322CFD9E1AB}"/>
              </a:ext>
            </a:extLst>
          </p:cNvPr>
          <p:cNvSpPr/>
          <p:nvPr/>
        </p:nvSpPr>
        <p:spPr>
          <a:xfrm flipV="1">
            <a:off x="6139180" y="1884680"/>
            <a:ext cx="871220" cy="5791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186FD10-E31A-463C-AE33-3EB9E8BD8BC4}"/>
              </a:ext>
            </a:extLst>
          </p:cNvPr>
          <p:cNvSpPr/>
          <p:nvPr/>
        </p:nvSpPr>
        <p:spPr>
          <a:xfrm>
            <a:off x="3810000" y="5481320"/>
            <a:ext cx="1097280" cy="310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Bent-Up 9">
            <a:extLst>
              <a:ext uri="{FF2B5EF4-FFF2-40B4-BE49-F238E27FC236}">
                <a16:creationId xmlns:a16="http://schemas.microsoft.com/office/drawing/2014/main" id="{747C4989-0523-4BD3-88FA-8D6AC1EEEB11}"/>
              </a:ext>
            </a:extLst>
          </p:cNvPr>
          <p:cNvSpPr/>
          <p:nvPr/>
        </p:nvSpPr>
        <p:spPr>
          <a:xfrm flipV="1">
            <a:off x="5909312" y="4273551"/>
            <a:ext cx="871220" cy="5791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CACB58-876E-42DC-B453-86030F3D1684}"/>
              </a:ext>
            </a:extLst>
          </p:cNvPr>
          <p:cNvSpPr txBox="1"/>
          <p:nvPr/>
        </p:nvSpPr>
        <p:spPr>
          <a:xfrm>
            <a:off x="8522208" y="48768"/>
            <a:ext cx="383438" cy="307777"/>
          </a:xfrm>
          <a:prstGeom prst="rect">
            <a:avLst/>
          </a:prstGeom>
          <a:noFill/>
        </p:spPr>
        <p:txBody>
          <a:bodyPr wrap="none" rtlCol="0">
            <a:spAutoFit/>
          </a:bodyPr>
          <a:lstStyle/>
          <a:p>
            <a:r>
              <a:rPr lang="en-US" dirty="0"/>
              <a:t>11</a:t>
            </a:r>
          </a:p>
        </p:txBody>
      </p:sp>
    </p:spTree>
    <p:extLst>
      <p:ext uri="{BB962C8B-B14F-4D97-AF65-F5344CB8AC3E}">
        <p14:creationId xmlns:p14="http://schemas.microsoft.com/office/powerpoint/2010/main" val="323258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left)">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500"/>
                                        <p:tgtEl>
                                          <p:spTgt spid="3">
                                            <p:txEl>
                                              <p:pRg st="6" end="6"/>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animBg="1"/>
      <p:bldP spid="6" grpId="0" uiExpand="1" animBg="1"/>
      <p:bldP spid="8" grpId="0" animBg="1"/>
      <p:bldP spid="10"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Implementation Plan">
            <a:extLst>
              <a:ext uri="{FF2B5EF4-FFF2-40B4-BE49-F238E27FC236}">
                <a16:creationId xmlns:a16="http://schemas.microsoft.com/office/drawing/2014/main" id="{0A230C97-B34D-4CDF-AF6E-E6DBB8A02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365" y="1276297"/>
            <a:ext cx="2046275" cy="13741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358AFE-90FB-4F88-B699-2B3D5E06D7FD}"/>
              </a:ext>
            </a:extLst>
          </p:cNvPr>
          <p:cNvSpPr>
            <a:spLocks noGrp="1"/>
          </p:cNvSpPr>
          <p:nvPr>
            <p:ph type="title"/>
          </p:nvPr>
        </p:nvSpPr>
        <p:spPr>
          <a:xfrm>
            <a:off x="402484" y="464554"/>
            <a:ext cx="8229600" cy="990600"/>
          </a:xfrm>
        </p:spPr>
        <p:txBody>
          <a:bodyPr/>
          <a:lstStyle/>
          <a:p>
            <a:r>
              <a:rPr lang="en-US" dirty="0"/>
              <a:t>Planning for Results </a:t>
            </a:r>
            <a:br>
              <a:rPr lang="en-US" dirty="0"/>
            </a:br>
            <a:r>
              <a:rPr lang="en-US" dirty="0"/>
              <a:t>			Monitoring for Change</a:t>
            </a:r>
          </a:p>
        </p:txBody>
      </p:sp>
      <p:sp>
        <p:nvSpPr>
          <p:cNvPr id="3" name="Text Placeholder 2">
            <a:extLst>
              <a:ext uri="{FF2B5EF4-FFF2-40B4-BE49-F238E27FC236}">
                <a16:creationId xmlns:a16="http://schemas.microsoft.com/office/drawing/2014/main" id="{45F2A58F-4A12-4C9C-9E91-309A90F25F5A}"/>
              </a:ext>
            </a:extLst>
          </p:cNvPr>
          <p:cNvSpPr>
            <a:spLocks noGrp="1"/>
          </p:cNvSpPr>
          <p:nvPr>
            <p:ph type="body" idx="1"/>
          </p:nvPr>
        </p:nvSpPr>
        <p:spPr>
          <a:xfrm>
            <a:off x="142240" y="1802183"/>
            <a:ext cx="8229600" cy="3779520"/>
          </a:xfrm>
        </p:spPr>
        <p:txBody>
          <a:bodyPr/>
          <a:lstStyle/>
          <a:p>
            <a:r>
              <a:rPr lang="en-US" dirty="0"/>
              <a:t>Do we have a CPM Implementation Plan?</a:t>
            </a:r>
          </a:p>
          <a:p>
            <a:pPr marL="77470" indent="0">
              <a:spcAft>
                <a:spcPts val="600"/>
              </a:spcAft>
              <a:buNone/>
            </a:pPr>
            <a:endParaRPr lang="en-US" dirty="0"/>
          </a:p>
          <a:p>
            <a:r>
              <a:rPr lang="en-US" dirty="0"/>
              <a:t>Did we do what we set forth in our Plan?</a:t>
            </a:r>
          </a:p>
          <a:p>
            <a:pPr marL="77470" indent="0">
              <a:spcAft>
                <a:spcPts val="600"/>
              </a:spcAft>
              <a:buNone/>
            </a:pPr>
            <a:endParaRPr lang="en-US" dirty="0"/>
          </a:p>
          <a:p>
            <a:r>
              <a:rPr lang="en-US" dirty="0"/>
              <a:t>Did we do it with fidelity?</a:t>
            </a:r>
          </a:p>
          <a:p>
            <a:pPr marL="77470" indent="0">
              <a:spcAft>
                <a:spcPts val="600"/>
              </a:spcAft>
              <a:buNone/>
            </a:pPr>
            <a:endParaRPr lang="en-US" dirty="0"/>
          </a:p>
          <a:p>
            <a:r>
              <a:rPr lang="en-US" dirty="0"/>
              <a:t>Did we achieve what we intended?</a:t>
            </a:r>
          </a:p>
        </p:txBody>
      </p:sp>
      <p:pic>
        <p:nvPicPr>
          <p:cNvPr id="1032" name="Picture 8" descr="Image result for Checklist">
            <a:extLst>
              <a:ext uri="{FF2B5EF4-FFF2-40B4-BE49-F238E27FC236}">
                <a16:creationId xmlns:a16="http://schemas.microsoft.com/office/drawing/2014/main" id="{28A24A24-E699-4C7C-90BB-8DFA2D903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542" y="2887532"/>
            <a:ext cx="1149298" cy="1149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Magnifying Glass Clip Art">
            <a:extLst>
              <a:ext uri="{FF2B5EF4-FFF2-40B4-BE49-F238E27FC236}">
                <a16:creationId xmlns:a16="http://schemas.microsoft.com/office/drawing/2014/main" id="{1CC34C62-700F-4FB6-B1DA-A2DB55DF52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472" y="3691943"/>
            <a:ext cx="1149298" cy="11492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blufftonicon.com/sites/default/files/styles/medium_with_magnifying_glass/public/images/articles/2016/20170-bfr-announces-2016-17-indoor-soccer-schedule.png?itok=zATvu-bC">
            <a:extLst>
              <a:ext uri="{FF2B5EF4-FFF2-40B4-BE49-F238E27FC236}">
                <a16:creationId xmlns:a16="http://schemas.microsoft.com/office/drawing/2014/main" id="{29617399-415C-49B9-9DD6-E5A66EACAC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3600" y="4976577"/>
            <a:ext cx="1593054" cy="977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34003A-B31A-4FCD-9757-5BF5B30DB79E}"/>
              </a:ext>
            </a:extLst>
          </p:cNvPr>
          <p:cNvSpPr txBox="1"/>
          <p:nvPr/>
        </p:nvSpPr>
        <p:spPr>
          <a:xfrm>
            <a:off x="8632084" y="36576"/>
            <a:ext cx="383438" cy="307777"/>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13531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wipe(left)">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wipe(up)">
                                      <p:cBhvr>
                                        <p:cTn id="20" dur="5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wipe(left)">
                                      <p:cBhvr>
                                        <p:cTn id="38"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4" name="Title 23">
            <a:extLst>
              <a:ext uri="{FF2B5EF4-FFF2-40B4-BE49-F238E27FC236}">
                <a16:creationId xmlns:a16="http://schemas.microsoft.com/office/drawing/2014/main" id="{365ED756-7E9A-4E8C-AB63-E1E220193E56}"/>
              </a:ext>
            </a:extLst>
          </p:cNvPr>
          <p:cNvSpPr>
            <a:spLocks noGrp="1"/>
          </p:cNvSpPr>
          <p:nvPr>
            <p:ph type="title"/>
          </p:nvPr>
        </p:nvSpPr>
        <p:spPr>
          <a:xfrm>
            <a:off x="1667777" y="406400"/>
            <a:ext cx="6275479" cy="990600"/>
          </a:xfrm>
        </p:spPr>
        <p:txBody>
          <a:bodyPr/>
          <a:lstStyle/>
          <a:p>
            <a:pPr algn="ctr"/>
            <a:r>
              <a:rPr lang="en-US" sz="3200" dirty="0">
                <a:solidFill>
                  <a:srgbClr val="00BFC3"/>
                </a:solidFill>
              </a:rPr>
              <a:t>Three Keys to </a:t>
            </a:r>
            <a:br>
              <a:rPr lang="en-US" sz="3200" dirty="0">
                <a:solidFill>
                  <a:srgbClr val="00BFC3"/>
                </a:solidFill>
              </a:rPr>
            </a:br>
            <a:r>
              <a:rPr lang="en-US" sz="3200" dirty="0">
                <a:solidFill>
                  <a:srgbClr val="00BFC3"/>
                </a:solidFill>
              </a:rPr>
              <a:t>CPM Implementation Logic</a:t>
            </a:r>
            <a:endParaRPr lang="en-US" sz="3200" dirty="0"/>
          </a:p>
        </p:txBody>
      </p:sp>
      <p:graphicFrame>
        <p:nvGraphicFramePr>
          <p:cNvPr id="292" name="Diagram 291">
            <a:extLst>
              <a:ext uri="{FF2B5EF4-FFF2-40B4-BE49-F238E27FC236}">
                <a16:creationId xmlns:a16="http://schemas.microsoft.com/office/drawing/2014/main" id="{8678A3ED-1AE5-472F-B949-1E6BB7265ED0}"/>
              </a:ext>
            </a:extLst>
          </p:cNvPr>
          <p:cNvGraphicFramePr/>
          <p:nvPr>
            <p:extLst/>
          </p:nvPr>
        </p:nvGraphicFramePr>
        <p:xfrm>
          <a:off x="785318" y="901700"/>
          <a:ext cx="78904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TextBox 42">
            <a:extLst>
              <a:ext uri="{FF2B5EF4-FFF2-40B4-BE49-F238E27FC236}">
                <a16:creationId xmlns:a16="http://schemas.microsoft.com/office/drawing/2014/main" id="{B59E1FED-DE49-465C-8D29-BF0401B452D6}"/>
              </a:ext>
            </a:extLst>
          </p:cNvPr>
          <p:cNvSpPr txBox="1"/>
          <p:nvPr/>
        </p:nvSpPr>
        <p:spPr>
          <a:xfrm>
            <a:off x="6537459" y="3740618"/>
            <a:ext cx="2068195" cy="1631216"/>
          </a:xfrm>
          <a:prstGeom prst="rect">
            <a:avLst/>
          </a:prstGeom>
          <a:noFill/>
        </p:spPr>
        <p:txBody>
          <a:bodyPr wrap="none" rtlCol="0">
            <a:spAutoFit/>
          </a:bodyPr>
          <a:lstStyle/>
          <a:p>
            <a:pPr algn="ctr"/>
            <a:r>
              <a:rPr lang="en-US" sz="2000" cap="all" dirty="0">
                <a:latin typeface="+mn-lt"/>
              </a:rPr>
              <a:t>Changes IN</a:t>
            </a:r>
          </a:p>
          <a:p>
            <a:pPr algn="ctr"/>
            <a:r>
              <a:rPr lang="en-US" sz="2000" cap="all" dirty="0">
                <a:latin typeface="+mn-lt"/>
              </a:rPr>
              <a:t>KNOWLEDGE,</a:t>
            </a:r>
          </a:p>
          <a:p>
            <a:pPr algn="ctr"/>
            <a:r>
              <a:rPr lang="en-US" sz="2000" cap="all" dirty="0"/>
              <a:t>SKILLS, </a:t>
            </a:r>
          </a:p>
          <a:p>
            <a:pPr algn="ctr"/>
            <a:r>
              <a:rPr lang="en-US" sz="2000" cap="all" dirty="0"/>
              <a:t>ATTITUDES OR</a:t>
            </a:r>
            <a:endParaRPr lang="en-US" sz="2000" cap="all" dirty="0">
              <a:latin typeface="+mn-lt"/>
            </a:endParaRPr>
          </a:p>
          <a:p>
            <a:pPr algn="ctr"/>
            <a:r>
              <a:rPr lang="en-US" sz="2000" cap="all" dirty="0">
                <a:latin typeface="+mn-lt"/>
              </a:rPr>
              <a:t>BEHAVIORS</a:t>
            </a:r>
          </a:p>
        </p:txBody>
      </p:sp>
      <p:sp>
        <p:nvSpPr>
          <p:cNvPr id="296" name="TextBox 295">
            <a:extLst>
              <a:ext uri="{FF2B5EF4-FFF2-40B4-BE49-F238E27FC236}">
                <a16:creationId xmlns:a16="http://schemas.microsoft.com/office/drawing/2014/main" id="{3C6E7F29-CAF4-4E7A-A3A7-8BD896D5C4C0}"/>
              </a:ext>
            </a:extLst>
          </p:cNvPr>
          <p:cNvSpPr txBox="1"/>
          <p:nvPr/>
        </p:nvSpPr>
        <p:spPr>
          <a:xfrm>
            <a:off x="2554659" y="4353570"/>
            <a:ext cx="1091966" cy="307777"/>
          </a:xfrm>
          <a:prstGeom prst="rect">
            <a:avLst/>
          </a:prstGeom>
          <a:noFill/>
        </p:spPr>
        <p:txBody>
          <a:bodyPr wrap="none" rtlCol="0">
            <a:spAutoFit/>
          </a:bodyPr>
          <a:lstStyle/>
          <a:p>
            <a:r>
              <a:rPr lang="en-US" b="1" dirty="0">
                <a:solidFill>
                  <a:srgbClr val="FF0000"/>
                </a:solidFill>
              </a:rPr>
              <a:t>LEADS TO</a:t>
            </a:r>
          </a:p>
        </p:txBody>
      </p:sp>
      <p:sp>
        <p:nvSpPr>
          <p:cNvPr id="45" name="TextBox 44">
            <a:extLst>
              <a:ext uri="{FF2B5EF4-FFF2-40B4-BE49-F238E27FC236}">
                <a16:creationId xmlns:a16="http://schemas.microsoft.com/office/drawing/2014/main" id="{5A45BCF2-F29D-49A8-90B6-E0E735670DDA}"/>
              </a:ext>
            </a:extLst>
          </p:cNvPr>
          <p:cNvSpPr txBox="1"/>
          <p:nvPr/>
        </p:nvSpPr>
        <p:spPr>
          <a:xfrm>
            <a:off x="5570529" y="4345610"/>
            <a:ext cx="1091966" cy="307777"/>
          </a:xfrm>
          <a:prstGeom prst="rect">
            <a:avLst/>
          </a:prstGeom>
          <a:noFill/>
        </p:spPr>
        <p:txBody>
          <a:bodyPr wrap="square" rtlCol="0">
            <a:spAutoFit/>
          </a:bodyPr>
          <a:lstStyle/>
          <a:p>
            <a:r>
              <a:rPr lang="en-US" b="1" dirty="0">
                <a:solidFill>
                  <a:srgbClr val="FF0000"/>
                </a:solidFill>
              </a:rPr>
              <a:t>LEADS TO</a:t>
            </a:r>
          </a:p>
        </p:txBody>
      </p:sp>
      <p:sp>
        <p:nvSpPr>
          <p:cNvPr id="297" name="TextBox 296">
            <a:extLst>
              <a:ext uri="{FF2B5EF4-FFF2-40B4-BE49-F238E27FC236}">
                <a16:creationId xmlns:a16="http://schemas.microsoft.com/office/drawing/2014/main" id="{EF953B72-2962-404A-ACD9-C881DCFDCF02}"/>
              </a:ext>
            </a:extLst>
          </p:cNvPr>
          <p:cNvSpPr txBox="1"/>
          <p:nvPr/>
        </p:nvSpPr>
        <p:spPr>
          <a:xfrm>
            <a:off x="813659" y="3856311"/>
            <a:ext cx="1708236" cy="1323439"/>
          </a:xfrm>
          <a:prstGeom prst="rect">
            <a:avLst/>
          </a:prstGeom>
          <a:noFill/>
        </p:spPr>
        <p:txBody>
          <a:bodyPr wrap="square" rtlCol="0">
            <a:spAutoFit/>
          </a:bodyPr>
          <a:lstStyle/>
          <a:p>
            <a:pPr algn="ctr"/>
            <a:r>
              <a:rPr lang="en-US" sz="2000" dirty="0"/>
              <a:t>WHAT YOU DO TO SUPPORT CPM</a:t>
            </a:r>
          </a:p>
        </p:txBody>
      </p:sp>
      <p:sp>
        <p:nvSpPr>
          <p:cNvPr id="47" name="TextBox 46">
            <a:extLst>
              <a:ext uri="{FF2B5EF4-FFF2-40B4-BE49-F238E27FC236}">
                <a16:creationId xmlns:a16="http://schemas.microsoft.com/office/drawing/2014/main" id="{6D28590D-489F-4F90-B36B-E318FBDFD9D6}"/>
              </a:ext>
            </a:extLst>
          </p:cNvPr>
          <p:cNvSpPr txBox="1"/>
          <p:nvPr/>
        </p:nvSpPr>
        <p:spPr>
          <a:xfrm>
            <a:off x="3679389" y="4009538"/>
            <a:ext cx="2102334" cy="707886"/>
          </a:xfrm>
          <a:prstGeom prst="rect">
            <a:avLst/>
          </a:prstGeom>
          <a:noFill/>
        </p:spPr>
        <p:txBody>
          <a:bodyPr wrap="square" rtlCol="0">
            <a:spAutoFit/>
          </a:bodyPr>
          <a:lstStyle/>
          <a:p>
            <a:pPr algn="ctr"/>
            <a:r>
              <a:rPr lang="en-US" sz="2000" i="1" dirty="0"/>
              <a:t> </a:t>
            </a:r>
            <a:r>
              <a:rPr lang="en-US" sz="2000" dirty="0"/>
              <a:t>TANGIBLE PRODUCTS</a:t>
            </a:r>
          </a:p>
        </p:txBody>
      </p:sp>
      <p:sp>
        <p:nvSpPr>
          <p:cNvPr id="2" name="TextBox 1">
            <a:extLst>
              <a:ext uri="{FF2B5EF4-FFF2-40B4-BE49-F238E27FC236}">
                <a16:creationId xmlns:a16="http://schemas.microsoft.com/office/drawing/2014/main" id="{193DA9B6-44A3-43CF-BCE1-26638AAC4BB4}"/>
              </a:ext>
            </a:extLst>
          </p:cNvPr>
          <p:cNvSpPr txBox="1"/>
          <p:nvPr/>
        </p:nvSpPr>
        <p:spPr>
          <a:xfrm>
            <a:off x="8413935" y="39041"/>
            <a:ext cx="383438" cy="307777"/>
          </a:xfrm>
          <a:prstGeom prst="rect">
            <a:avLst/>
          </a:prstGeom>
          <a:noFill/>
        </p:spPr>
        <p:txBody>
          <a:bodyPr wrap="none" rtlCol="0">
            <a:spAutoFit/>
          </a:bodyPr>
          <a:lstStyle/>
          <a:p>
            <a:r>
              <a:rPr lang="en-US" dirty="0"/>
              <a:t>13</a:t>
            </a:r>
          </a:p>
        </p:txBody>
      </p:sp>
    </p:spTree>
    <p:extLst>
      <p:ext uri="{BB962C8B-B14F-4D97-AF65-F5344CB8AC3E}">
        <p14:creationId xmlns:p14="http://schemas.microsoft.com/office/powerpoint/2010/main" val="77736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wipe(left)">
                                      <p:cBhvr>
                                        <p:cTn id="7" dur="20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wipe(up)">
                                      <p:cBhvr>
                                        <p:cTn id="12" dur="500"/>
                                        <p:tgtEl>
                                          <p:spTgt spid="29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6"/>
                                        </p:tgtEl>
                                        <p:attrNameLst>
                                          <p:attrName>style.visibility</p:attrName>
                                        </p:attrNameLst>
                                      </p:cBhvr>
                                      <p:to>
                                        <p:strVal val="visible"/>
                                      </p:to>
                                    </p:set>
                                    <p:animEffect transition="in" filter="wipe(left)">
                                      <p:cBhvr>
                                        <p:cTn id="16" dur="500"/>
                                        <p:tgtEl>
                                          <p:spTgt spid="29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up)">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2" grpId="0">
        <p:bldAsOne/>
      </p:bldGraphic>
      <p:bldP spid="43" grpId="0"/>
      <p:bldP spid="296" grpId="0"/>
      <p:bldP spid="45" grpId="0"/>
      <p:bldP spid="297"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4" name="Title 23">
            <a:extLst>
              <a:ext uri="{FF2B5EF4-FFF2-40B4-BE49-F238E27FC236}">
                <a16:creationId xmlns:a16="http://schemas.microsoft.com/office/drawing/2014/main" id="{365ED756-7E9A-4E8C-AB63-E1E220193E56}"/>
              </a:ext>
            </a:extLst>
          </p:cNvPr>
          <p:cNvSpPr>
            <a:spLocks noGrp="1"/>
          </p:cNvSpPr>
          <p:nvPr>
            <p:ph type="title"/>
          </p:nvPr>
        </p:nvSpPr>
        <p:spPr>
          <a:xfrm>
            <a:off x="1667777" y="406400"/>
            <a:ext cx="6275479" cy="990600"/>
          </a:xfrm>
        </p:spPr>
        <p:txBody>
          <a:bodyPr/>
          <a:lstStyle/>
          <a:p>
            <a:pPr algn="ctr"/>
            <a:r>
              <a:rPr lang="en-US" sz="3200" dirty="0">
                <a:solidFill>
                  <a:srgbClr val="00BFC3"/>
                </a:solidFill>
              </a:rPr>
              <a:t>Three Keys to </a:t>
            </a:r>
            <a:br>
              <a:rPr lang="en-US" sz="3200" dirty="0">
                <a:solidFill>
                  <a:srgbClr val="00BFC3"/>
                </a:solidFill>
              </a:rPr>
            </a:br>
            <a:r>
              <a:rPr lang="en-US" sz="3200" dirty="0">
                <a:solidFill>
                  <a:srgbClr val="00BFC3"/>
                </a:solidFill>
              </a:rPr>
              <a:t>CPM Implementation Logic</a:t>
            </a:r>
            <a:endParaRPr lang="en-US" sz="3200" dirty="0"/>
          </a:p>
        </p:txBody>
      </p:sp>
      <p:graphicFrame>
        <p:nvGraphicFramePr>
          <p:cNvPr id="292" name="Diagram 291">
            <a:extLst>
              <a:ext uri="{FF2B5EF4-FFF2-40B4-BE49-F238E27FC236}">
                <a16:creationId xmlns:a16="http://schemas.microsoft.com/office/drawing/2014/main" id="{8678A3ED-1AE5-472F-B949-1E6BB7265ED0}"/>
              </a:ext>
            </a:extLst>
          </p:cNvPr>
          <p:cNvGraphicFramePr/>
          <p:nvPr>
            <p:extLst/>
          </p:nvPr>
        </p:nvGraphicFramePr>
        <p:xfrm>
          <a:off x="785318" y="901700"/>
          <a:ext cx="78904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 name="TextBox 295">
            <a:extLst>
              <a:ext uri="{FF2B5EF4-FFF2-40B4-BE49-F238E27FC236}">
                <a16:creationId xmlns:a16="http://schemas.microsoft.com/office/drawing/2014/main" id="{3C6E7F29-CAF4-4E7A-A3A7-8BD896D5C4C0}"/>
              </a:ext>
            </a:extLst>
          </p:cNvPr>
          <p:cNvSpPr txBox="1"/>
          <p:nvPr/>
        </p:nvSpPr>
        <p:spPr>
          <a:xfrm>
            <a:off x="2554659" y="4353570"/>
            <a:ext cx="1091966" cy="307777"/>
          </a:xfrm>
          <a:prstGeom prst="rect">
            <a:avLst/>
          </a:prstGeom>
          <a:noFill/>
        </p:spPr>
        <p:txBody>
          <a:bodyPr wrap="none" rtlCol="0">
            <a:spAutoFit/>
          </a:bodyPr>
          <a:lstStyle/>
          <a:p>
            <a:r>
              <a:rPr lang="en-US" b="1" dirty="0">
                <a:solidFill>
                  <a:srgbClr val="FF0000"/>
                </a:solidFill>
              </a:rPr>
              <a:t>LEADS TO</a:t>
            </a:r>
          </a:p>
        </p:txBody>
      </p:sp>
      <p:sp>
        <p:nvSpPr>
          <p:cNvPr id="45" name="TextBox 44">
            <a:extLst>
              <a:ext uri="{FF2B5EF4-FFF2-40B4-BE49-F238E27FC236}">
                <a16:creationId xmlns:a16="http://schemas.microsoft.com/office/drawing/2014/main" id="{5A45BCF2-F29D-49A8-90B6-E0E735670DDA}"/>
              </a:ext>
            </a:extLst>
          </p:cNvPr>
          <p:cNvSpPr txBox="1"/>
          <p:nvPr/>
        </p:nvSpPr>
        <p:spPr>
          <a:xfrm>
            <a:off x="5570529" y="4345610"/>
            <a:ext cx="1091966" cy="307777"/>
          </a:xfrm>
          <a:prstGeom prst="rect">
            <a:avLst/>
          </a:prstGeom>
          <a:noFill/>
        </p:spPr>
        <p:txBody>
          <a:bodyPr wrap="square" rtlCol="0">
            <a:spAutoFit/>
          </a:bodyPr>
          <a:lstStyle/>
          <a:p>
            <a:r>
              <a:rPr lang="en-US" b="1" dirty="0">
                <a:solidFill>
                  <a:srgbClr val="FF0000"/>
                </a:solidFill>
              </a:rPr>
              <a:t>LEADS TO</a:t>
            </a:r>
          </a:p>
        </p:txBody>
      </p:sp>
      <p:sp>
        <p:nvSpPr>
          <p:cNvPr id="2" name="TextBox 1">
            <a:extLst>
              <a:ext uri="{FF2B5EF4-FFF2-40B4-BE49-F238E27FC236}">
                <a16:creationId xmlns:a16="http://schemas.microsoft.com/office/drawing/2014/main" id="{193DA9B6-44A3-43CF-BCE1-26638AAC4BB4}"/>
              </a:ext>
            </a:extLst>
          </p:cNvPr>
          <p:cNvSpPr txBox="1"/>
          <p:nvPr/>
        </p:nvSpPr>
        <p:spPr>
          <a:xfrm>
            <a:off x="8413935" y="39041"/>
            <a:ext cx="383438" cy="307777"/>
          </a:xfrm>
          <a:prstGeom prst="rect">
            <a:avLst/>
          </a:prstGeom>
          <a:noFill/>
        </p:spPr>
        <p:txBody>
          <a:bodyPr wrap="none" rtlCol="0">
            <a:spAutoFit/>
          </a:bodyPr>
          <a:lstStyle/>
          <a:p>
            <a:r>
              <a:rPr lang="en-US" dirty="0"/>
              <a:t>14</a:t>
            </a:r>
          </a:p>
        </p:txBody>
      </p:sp>
      <p:sp>
        <p:nvSpPr>
          <p:cNvPr id="10" name="TextBox 9">
            <a:extLst>
              <a:ext uri="{FF2B5EF4-FFF2-40B4-BE49-F238E27FC236}">
                <a16:creationId xmlns:a16="http://schemas.microsoft.com/office/drawing/2014/main" id="{1238DF10-8997-4813-B1ED-01D66F4C9500}"/>
              </a:ext>
            </a:extLst>
          </p:cNvPr>
          <p:cNvSpPr txBox="1"/>
          <p:nvPr/>
        </p:nvSpPr>
        <p:spPr>
          <a:xfrm>
            <a:off x="794920" y="3722686"/>
            <a:ext cx="2103767" cy="1785104"/>
          </a:xfrm>
          <a:prstGeom prst="rect">
            <a:avLst/>
          </a:prstGeom>
          <a:noFill/>
        </p:spPr>
        <p:txBody>
          <a:bodyPr wrap="square" rtlCol="0">
            <a:spAutoFit/>
          </a:bodyPr>
          <a:lstStyle/>
          <a:p>
            <a:pPr algn="ctr"/>
            <a:r>
              <a:rPr lang="en-US" sz="2200" i="1" dirty="0">
                <a:latin typeface="Arial Narrow" panose="020B0606020202030204" pitchFamily="34" charset="0"/>
              </a:rPr>
              <a:t>Develop and Deliver</a:t>
            </a:r>
          </a:p>
          <a:p>
            <a:pPr algn="ctr"/>
            <a:r>
              <a:rPr lang="en-US" sz="2200" i="1" dirty="0">
                <a:latin typeface="Arial Narrow" panose="020B0606020202030204" pitchFamily="34" charset="0"/>
              </a:rPr>
              <a:t>CPM 101 Curriculum to</a:t>
            </a:r>
          </a:p>
          <a:p>
            <a:pPr algn="ctr"/>
            <a:r>
              <a:rPr lang="en-US" sz="2200" i="1" dirty="0">
                <a:latin typeface="Arial Narrow" panose="020B0606020202030204" pitchFamily="34" charset="0"/>
              </a:rPr>
              <a:t>All Staff</a:t>
            </a:r>
          </a:p>
        </p:txBody>
      </p:sp>
      <p:sp>
        <p:nvSpPr>
          <p:cNvPr id="11" name="TextBox 10">
            <a:extLst>
              <a:ext uri="{FF2B5EF4-FFF2-40B4-BE49-F238E27FC236}">
                <a16:creationId xmlns:a16="http://schemas.microsoft.com/office/drawing/2014/main" id="{3B9F7DF1-BFCF-4B12-9472-3BB5004B749D}"/>
              </a:ext>
            </a:extLst>
          </p:cNvPr>
          <p:cNvSpPr txBox="1"/>
          <p:nvPr/>
        </p:nvSpPr>
        <p:spPr>
          <a:xfrm>
            <a:off x="3646625" y="3734593"/>
            <a:ext cx="2103767" cy="2123658"/>
          </a:xfrm>
          <a:prstGeom prst="rect">
            <a:avLst/>
          </a:prstGeom>
          <a:noFill/>
        </p:spPr>
        <p:txBody>
          <a:bodyPr wrap="square" rtlCol="0">
            <a:spAutoFit/>
          </a:bodyPr>
          <a:lstStyle/>
          <a:p>
            <a:pPr algn="ctr"/>
            <a:r>
              <a:rPr lang="en-US" sz="2200" i="1" dirty="0">
                <a:latin typeface="Arial Narrow" panose="020B0606020202030204" pitchFamily="34" charset="0"/>
              </a:rPr>
              <a:t>Completed Curriculum; Training Delivery Dates; Sign-in Lists show #/% of Staff Trained</a:t>
            </a:r>
          </a:p>
        </p:txBody>
      </p:sp>
      <p:sp>
        <p:nvSpPr>
          <p:cNvPr id="12" name="TextBox 11">
            <a:extLst>
              <a:ext uri="{FF2B5EF4-FFF2-40B4-BE49-F238E27FC236}">
                <a16:creationId xmlns:a16="http://schemas.microsoft.com/office/drawing/2014/main" id="{E3B5B9E2-B063-4780-9239-5D2BB841B7D9}"/>
              </a:ext>
            </a:extLst>
          </p:cNvPr>
          <p:cNvSpPr txBox="1"/>
          <p:nvPr/>
        </p:nvSpPr>
        <p:spPr>
          <a:xfrm>
            <a:off x="6589178" y="3734593"/>
            <a:ext cx="2300630" cy="1107996"/>
          </a:xfrm>
          <a:prstGeom prst="rect">
            <a:avLst/>
          </a:prstGeom>
          <a:noFill/>
        </p:spPr>
        <p:txBody>
          <a:bodyPr wrap="none" rtlCol="0">
            <a:spAutoFit/>
          </a:bodyPr>
          <a:lstStyle/>
          <a:p>
            <a:pPr algn="ctr"/>
            <a:r>
              <a:rPr lang="en-US" sz="2200" i="1" dirty="0">
                <a:latin typeface="Arial Narrow" panose="020B0606020202030204" pitchFamily="34" charset="0"/>
              </a:rPr>
              <a:t>Staff Knowledgeable</a:t>
            </a:r>
          </a:p>
          <a:p>
            <a:pPr algn="ctr"/>
            <a:r>
              <a:rPr lang="en-US" sz="2200" i="1" dirty="0">
                <a:latin typeface="Arial Narrow" panose="020B0606020202030204" pitchFamily="34" charset="0"/>
              </a:rPr>
              <a:t>about CPM Values </a:t>
            </a:r>
          </a:p>
          <a:p>
            <a:pPr algn="ctr"/>
            <a:r>
              <a:rPr lang="en-US" sz="2200" i="1" dirty="0">
                <a:latin typeface="Arial Narrow" panose="020B0606020202030204" pitchFamily="34" charset="0"/>
              </a:rPr>
              <a:t>and Behaviors</a:t>
            </a:r>
          </a:p>
        </p:txBody>
      </p:sp>
    </p:spTree>
    <p:extLst>
      <p:ext uri="{BB962C8B-B14F-4D97-AF65-F5344CB8AC3E}">
        <p14:creationId xmlns:p14="http://schemas.microsoft.com/office/powerpoint/2010/main" val="40907888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wipe(left)">
                                      <p:cBhvr>
                                        <p:cTn id="12" dur="5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p:bldP spid="45"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5" name="Shape 345"/>
          <p:cNvPicPr preferRelativeResize="0"/>
          <p:nvPr/>
        </p:nvPicPr>
        <p:blipFill rotWithShape="1">
          <a:blip r:embed="rId3">
            <a:alphaModFix/>
          </a:blip>
          <a:srcRect/>
          <a:stretch/>
        </p:blipFill>
        <p:spPr>
          <a:xfrm>
            <a:off x="149109" y="6284145"/>
            <a:ext cx="1943098" cy="414528"/>
          </a:xfrm>
          <a:prstGeom prst="rect">
            <a:avLst/>
          </a:prstGeom>
          <a:noFill/>
          <a:ln>
            <a:noFill/>
          </a:ln>
        </p:spPr>
      </p:pic>
      <p:pic>
        <p:nvPicPr>
          <p:cNvPr id="3" name="Picture 2">
            <a:extLst>
              <a:ext uri="{FF2B5EF4-FFF2-40B4-BE49-F238E27FC236}">
                <a16:creationId xmlns:a16="http://schemas.microsoft.com/office/drawing/2014/main" id="{61DBCD31-80BF-4EE8-81C7-08BD7C22E38F}"/>
              </a:ext>
            </a:extLst>
          </p:cNvPr>
          <p:cNvPicPr>
            <a:picLocks noChangeAspect="1"/>
          </p:cNvPicPr>
          <p:nvPr/>
        </p:nvPicPr>
        <p:blipFill>
          <a:blip r:embed="rId4"/>
          <a:stretch>
            <a:fillRect/>
          </a:stretch>
        </p:blipFill>
        <p:spPr>
          <a:xfrm>
            <a:off x="149106" y="602673"/>
            <a:ext cx="8845788" cy="6095999"/>
          </a:xfrm>
          <a:prstGeom prst="rect">
            <a:avLst/>
          </a:prstGeom>
        </p:spPr>
      </p:pic>
      <p:sp>
        <p:nvSpPr>
          <p:cNvPr id="344" name="Shape 344"/>
          <p:cNvSpPr txBox="1">
            <a:spLocks noGrp="1"/>
          </p:cNvSpPr>
          <p:nvPr>
            <p:ph type="body" idx="1"/>
          </p:nvPr>
        </p:nvSpPr>
        <p:spPr>
          <a:xfrm>
            <a:off x="602166" y="1538867"/>
            <a:ext cx="8266412" cy="47164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380"/>
              <a:buNone/>
            </a:pPr>
            <a:endParaRPr dirty="0"/>
          </a:p>
          <a:p>
            <a:pPr marL="298450" marR="0" lvl="0" indent="-147320" algn="l" rtl="0">
              <a:spcBef>
                <a:spcPts val="560"/>
              </a:spcBef>
              <a:spcAft>
                <a:spcPts val="0"/>
              </a:spcAft>
              <a:buClr>
                <a:schemeClr val="accent1"/>
              </a:buClr>
              <a:buSzPts val="2380"/>
              <a:buFont typeface="Arial"/>
              <a:buNone/>
            </a:pPr>
            <a:endParaRPr sz="2800" b="0" i="0" u="none" strike="noStrike" cap="none" dirty="0">
              <a:solidFill>
                <a:schemeClr val="dk1"/>
              </a:solidFill>
              <a:latin typeface="Arial"/>
              <a:ea typeface="Arial"/>
              <a:cs typeface="Arial"/>
              <a:sym typeface="Arial"/>
            </a:endParaRPr>
          </a:p>
          <a:p>
            <a:pPr marL="298450" marR="0" lvl="0" indent="-147320" algn="l" rtl="0">
              <a:spcBef>
                <a:spcPts val="560"/>
              </a:spcBef>
              <a:spcAft>
                <a:spcPts val="0"/>
              </a:spcAft>
              <a:buClr>
                <a:schemeClr val="accent1"/>
              </a:buClr>
              <a:buSzPts val="2380"/>
              <a:buFont typeface="Arial"/>
              <a:buNone/>
            </a:pPr>
            <a:endParaRPr sz="2800" b="0" i="0" u="none" strike="noStrike" cap="none" dirty="0">
              <a:solidFill>
                <a:schemeClr val="dk1"/>
              </a:solidFill>
              <a:latin typeface="Arial"/>
              <a:ea typeface="Arial"/>
              <a:cs typeface="Arial"/>
              <a:sym typeface="Arial"/>
            </a:endParaRPr>
          </a:p>
        </p:txBody>
      </p:sp>
      <p:sp>
        <p:nvSpPr>
          <p:cNvPr id="7" name="TextBox 6">
            <a:extLst>
              <a:ext uri="{FF2B5EF4-FFF2-40B4-BE49-F238E27FC236}">
                <a16:creationId xmlns:a16="http://schemas.microsoft.com/office/drawing/2014/main" id="{A45D0625-FA41-4581-B26F-709EDFEB0919}"/>
              </a:ext>
            </a:extLst>
          </p:cNvPr>
          <p:cNvSpPr txBox="1"/>
          <p:nvPr/>
        </p:nvSpPr>
        <p:spPr>
          <a:xfrm>
            <a:off x="987552" y="492390"/>
            <a:ext cx="1428596" cy="369332"/>
          </a:xfrm>
          <a:prstGeom prst="rect">
            <a:avLst/>
          </a:prstGeom>
          <a:noFill/>
        </p:spPr>
        <p:txBody>
          <a:bodyPr wrap="none" rtlCol="0">
            <a:spAutoFit/>
          </a:bodyPr>
          <a:lstStyle/>
          <a:p>
            <a:r>
              <a:rPr lang="en-US" sz="1800" b="1" dirty="0">
                <a:solidFill>
                  <a:schemeClr val="bg2">
                    <a:lumMod val="75000"/>
                  </a:schemeClr>
                </a:solidFill>
              </a:rPr>
              <a:t>TEMPLATE</a:t>
            </a:r>
          </a:p>
        </p:txBody>
      </p:sp>
      <p:sp>
        <p:nvSpPr>
          <p:cNvPr id="2" name="Flowchart: Process 1">
            <a:extLst>
              <a:ext uri="{FF2B5EF4-FFF2-40B4-BE49-F238E27FC236}">
                <a16:creationId xmlns:a16="http://schemas.microsoft.com/office/drawing/2014/main" id="{108B55D9-0DDA-4A49-A242-A121F0BAD802}"/>
              </a:ext>
            </a:extLst>
          </p:cNvPr>
          <p:cNvSpPr/>
          <p:nvPr/>
        </p:nvSpPr>
        <p:spPr>
          <a:xfrm>
            <a:off x="275423" y="972006"/>
            <a:ext cx="8719471" cy="686106"/>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IMPLEMENTATION ACTIVITIES                  OUTPUTS                  IMPLEMENTATION OUTCOMES</a:t>
            </a:r>
          </a:p>
        </p:txBody>
      </p:sp>
      <p:sp>
        <p:nvSpPr>
          <p:cNvPr id="4" name="TextBox 3">
            <a:extLst>
              <a:ext uri="{FF2B5EF4-FFF2-40B4-BE49-F238E27FC236}">
                <a16:creationId xmlns:a16="http://schemas.microsoft.com/office/drawing/2014/main" id="{15556EF6-0222-44E4-A018-016DD25E878B}"/>
              </a:ext>
            </a:extLst>
          </p:cNvPr>
          <p:cNvSpPr txBox="1"/>
          <p:nvPr/>
        </p:nvSpPr>
        <p:spPr>
          <a:xfrm>
            <a:off x="8534400" y="36576"/>
            <a:ext cx="383438" cy="307777"/>
          </a:xfrm>
          <a:prstGeom prst="rect">
            <a:avLst/>
          </a:prstGeom>
          <a:noFill/>
        </p:spPr>
        <p:txBody>
          <a:bodyPr wrap="none" rtlCol="0">
            <a:spAutoFit/>
          </a:bodyPr>
          <a:lstStyle/>
          <a:p>
            <a:r>
              <a:rPr lang="en-US" dirty="0"/>
              <a:t>15</a:t>
            </a:r>
          </a:p>
        </p:txBody>
      </p:sp>
    </p:spTree>
    <p:extLst>
      <p:ext uri="{BB962C8B-B14F-4D97-AF65-F5344CB8AC3E}">
        <p14:creationId xmlns:p14="http://schemas.microsoft.com/office/powerpoint/2010/main" val="184400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4078-ABA7-4676-8308-730038FE1C57}"/>
              </a:ext>
            </a:extLst>
          </p:cNvPr>
          <p:cNvSpPr>
            <a:spLocks noGrp="1"/>
          </p:cNvSpPr>
          <p:nvPr>
            <p:ph type="title"/>
          </p:nvPr>
        </p:nvSpPr>
        <p:spPr>
          <a:xfrm>
            <a:off x="432816" y="423672"/>
            <a:ext cx="8369808" cy="990600"/>
          </a:xfrm>
        </p:spPr>
        <p:txBody>
          <a:bodyPr/>
          <a:lstStyle/>
          <a:p>
            <a:r>
              <a:rPr lang="en-US" dirty="0"/>
              <a:t>“Any County”, California</a:t>
            </a:r>
          </a:p>
        </p:txBody>
      </p:sp>
      <p:pic>
        <p:nvPicPr>
          <p:cNvPr id="5" name="Content Placeholder 4" descr="A close up of a map&#10;&#10;Description generated with high confidence">
            <a:extLst>
              <a:ext uri="{FF2B5EF4-FFF2-40B4-BE49-F238E27FC236}">
                <a16:creationId xmlns:a16="http://schemas.microsoft.com/office/drawing/2014/main" id="{F11611EA-9314-419E-92EA-95AF61A2E4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7225" y="1273819"/>
            <a:ext cx="4233959" cy="4900613"/>
          </a:xfrm>
        </p:spPr>
      </p:pic>
      <p:sp>
        <p:nvSpPr>
          <p:cNvPr id="6" name="Content Placeholder 6">
            <a:extLst>
              <a:ext uri="{FF2B5EF4-FFF2-40B4-BE49-F238E27FC236}">
                <a16:creationId xmlns:a16="http://schemas.microsoft.com/office/drawing/2014/main" id="{242ACA9C-2105-4B29-B81F-EDEC98595013}"/>
              </a:ext>
            </a:extLst>
          </p:cNvPr>
          <p:cNvSpPr txBox="1">
            <a:spLocks/>
          </p:cNvSpPr>
          <p:nvPr/>
        </p:nvSpPr>
        <p:spPr>
          <a:xfrm>
            <a:off x="568309" y="1827524"/>
            <a:ext cx="3773424" cy="3933656"/>
          </a:xfrm>
          <a:prstGeom prst="rect">
            <a:avLst/>
          </a:prstGeom>
        </p:spPr>
        <p:txBody>
          <a:bodyPr vert="horz" lIns="91440" tIns="45720" rIns="91440" bIns="45720" rtlCol="0">
            <a:normAutofit fontScale="92500" lnSpcReduction="20000"/>
          </a:bodyPr>
          <a:lstStyle>
            <a:lvl1pPr marL="137160" indent="-137160" algn="l" defTabSz="685800" rtl="0" eaLnBrk="1" latinLnBrk="0" hangingPunct="1">
              <a:spcBef>
                <a:spcPct val="20000"/>
              </a:spcBef>
              <a:buClr>
                <a:schemeClr val="accent1"/>
              </a:buClr>
              <a:buSzPct val="85000"/>
              <a:buFont typeface="Arial" pitchFamily="34" charset="0"/>
              <a:buChar char="•"/>
              <a:defRPr sz="21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50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3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9pPr>
          </a:lstStyle>
          <a:p>
            <a:pPr marL="344488" indent="-344488">
              <a:spcAft>
                <a:spcPts val="1800"/>
              </a:spcAft>
            </a:pPr>
            <a:r>
              <a:rPr lang="en-US" dirty="0"/>
              <a:t>We’ll refer to the </a:t>
            </a:r>
            <a:r>
              <a:rPr lang="en-US" b="1" dirty="0">
                <a:solidFill>
                  <a:schemeClr val="accent1"/>
                </a:solidFill>
              </a:rPr>
              <a:t>fictional California county </a:t>
            </a:r>
            <a:r>
              <a:rPr lang="en-US" b="1" dirty="0">
                <a:solidFill>
                  <a:srgbClr val="FE7D00"/>
                </a:solidFill>
              </a:rPr>
              <a:t>and CPM Implementation Plan </a:t>
            </a:r>
            <a:r>
              <a:rPr lang="en-US" dirty="0"/>
              <a:t>that was used for illustration purposes during the CPM Implementation Planning Webinar (Feb 2018).</a:t>
            </a:r>
          </a:p>
          <a:p>
            <a:pPr marL="344488" indent="-344488"/>
            <a:r>
              <a:rPr lang="en-US" dirty="0"/>
              <a:t>Helps you see how to bring the pieces of a CPM Logic Model together and logically tie the activities in your CPM Implementation Plan to outcomes and data for decision-making and improvement.</a:t>
            </a:r>
            <a:endParaRPr lang="en-US" dirty="0">
              <a:solidFill>
                <a:srgbClr val="002060"/>
              </a:solidFill>
            </a:endParaRPr>
          </a:p>
        </p:txBody>
      </p:sp>
      <p:sp>
        <p:nvSpPr>
          <p:cNvPr id="3" name="TextBox 2">
            <a:extLst>
              <a:ext uri="{FF2B5EF4-FFF2-40B4-BE49-F238E27FC236}">
                <a16:creationId xmlns:a16="http://schemas.microsoft.com/office/drawing/2014/main" id="{26941C75-89DC-416C-AA95-D2E8DEBA6627}"/>
              </a:ext>
            </a:extLst>
          </p:cNvPr>
          <p:cNvSpPr txBox="1"/>
          <p:nvPr/>
        </p:nvSpPr>
        <p:spPr>
          <a:xfrm>
            <a:off x="8519465" y="10420"/>
            <a:ext cx="383438" cy="307777"/>
          </a:xfrm>
          <a:prstGeom prst="rect">
            <a:avLst/>
          </a:prstGeom>
          <a:noFill/>
        </p:spPr>
        <p:txBody>
          <a:bodyPr wrap="none" rtlCol="0">
            <a:spAutoFit/>
          </a:bodyPr>
          <a:lstStyle/>
          <a:p>
            <a:r>
              <a:rPr lang="en-US" dirty="0"/>
              <a:t>16</a:t>
            </a:r>
          </a:p>
        </p:txBody>
      </p:sp>
    </p:spTree>
    <p:extLst>
      <p:ext uri="{BB962C8B-B14F-4D97-AF65-F5344CB8AC3E}">
        <p14:creationId xmlns:p14="http://schemas.microsoft.com/office/powerpoint/2010/main" val="304209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0556-F4BD-4248-AFEE-6B8DF337A012}"/>
              </a:ext>
            </a:extLst>
          </p:cNvPr>
          <p:cNvSpPr>
            <a:spLocks noGrp="1"/>
          </p:cNvSpPr>
          <p:nvPr>
            <p:ph type="title"/>
          </p:nvPr>
        </p:nvSpPr>
        <p:spPr>
          <a:xfrm>
            <a:off x="138466" y="489998"/>
            <a:ext cx="7686673" cy="990600"/>
          </a:xfrm>
        </p:spPr>
        <p:txBody>
          <a:bodyPr/>
          <a:lstStyle/>
          <a:p>
            <a:pPr algn="ctr"/>
            <a:r>
              <a:rPr lang="en-US" sz="3600" b="1" dirty="0"/>
              <a:t>“Any County” Followed Building Blocks</a:t>
            </a:r>
          </a:p>
        </p:txBody>
      </p:sp>
      <p:sp>
        <p:nvSpPr>
          <p:cNvPr id="3" name="Slide Number Placeholder 2">
            <a:extLst>
              <a:ext uri="{FF2B5EF4-FFF2-40B4-BE49-F238E27FC236}">
                <a16:creationId xmlns:a16="http://schemas.microsoft.com/office/drawing/2014/main" id="{C119277B-A961-4E54-86B4-DF20686AE7E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z="1200" smtClean="0"/>
              <a:t>17</a:t>
            </a:fld>
            <a:endParaRPr lang="en-US" sz="1200" dirty="0"/>
          </a:p>
        </p:txBody>
      </p:sp>
      <p:grpSp>
        <p:nvGrpSpPr>
          <p:cNvPr id="6" name="Group 5">
            <a:extLst>
              <a:ext uri="{FF2B5EF4-FFF2-40B4-BE49-F238E27FC236}">
                <a16:creationId xmlns:a16="http://schemas.microsoft.com/office/drawing/2014/main" id="{15E67D6F-9069-46CC-BD2B-162C0883C6D2}"/>
              </a:ext>
            </a:extLst>
          </p:cNvPr>
          <p:cNvGrpSpPr/>
          <p:nvPr/>
        </p:nvGrpSpPr>
        <p:grpSpPr>
          <a:xfrm>
            <a:off x="587154" y="2386683"/>
            <a:ext cx="8229004" cy="3418085"/>
            <a:chOff x="714274" y="2177554"/>
            <a:chExt cx="7972526" cy="3418085"/>
          </a:xfrm>
        </p:grpSpPr>
        <p:graphicFrame>
          <p:nvGraphicFramePr>
            <p:cNvPr id="4" name="Diagram 3">
              <a:extLst>
                <a:ext uri="{FF2B5EF4-FFF2-40B4-BE49-F238E27FC236}">
                  <a16:creationId xmlns:a16="http://schemas.microsoft.com/office/drawing/2014/main" id="{4A9DFF97-2167-402A-82B3-379003C8DDB6}"/>
                </a:ext>
              </a:extLst>
            </p:cNvPr>
            <p:cNvGraphicFramePr/>
            <p:nvPr>
              <p:extLst/>
            </p:nvPr>
          </p:nvGraphicFramePr>
          <p:xfrm>
            <a:off x="714274" y="2177554"/>
            <a:ext cx="7715451" cy="3418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5">
              <a:extLst>
                <a:ext uri="{FF2B5EF4-FFF2-40B4-BE49-F238E27FC236}">
                  <a16:creationId xmlns:a16="http://schemas.microsoft.com/office/drawing/2014/main" id="{85F82731-51A0-455F-BBCE-1ADB0440ED5D}"/>
                </a:ext>
              </a:extLst>
            </p:cNvPr>
            <p:cNvSpPr txBox="1">
              <a:spLocks/>
            </p:cNvSpPr>
            <p:nvPr/>
          </p:nvSpPr>
          <p:spPr>
            <a:xfrm>
              <a:off x="6292941" y="2438400"/>
              <a:ext cx="2393859" cy="9906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700" b="0" dirty="0">
                  <a:ln>
                    <a:solidFill>
                      <a:srgbClr val="00BFC3"/>
                    </a:solidFill>
                  </a:ln>
                  <a:solidFill>
                    <a:srgbClr val="00BFC3"/>
                  </a:solidFill>
                  <a:effectLst>
                    <a:outerShdw blurRad="38100" dist="38100" dir="2700000" algn="tl">
                      <a:srgbClr val="000000">
                        <a:alpha val="43137"/>
                      </a:srgbClr>
                    </a:outerShdw>
                  </a:effectLst>
                </a:rPr>
                <a:t>LOGIC MODELING</a:t>
              </a:r>
            </a:p>
          </p:txBody>
        </p:sp>
      </p:grpSp>
      <p:sp>
        <p:nvSpPr>
          <p:cNvPr id="7" name="Content Placeholder 6">
            <a:extLst>
              <a:ext uri="{FF2B5EF4-FFF2-40B4-BE49-F238E27FC236}">
                <a16:creationId xmlns:a16="http://schemas.microsoft.com/office/drawing/2014/main" id="{02A60D0C-F4E2-443F-B261-450781155B08}"/>
              </a:ext>
            </a:extLst>
          </p:cNvPr>
          <p:cNvSpPr txBox="1">
            <a:spLocks/>
          </p:cNvSpPr>
          <p:nvPr/>
        </p:nvSpPr>
        <p:spPr>
          <a:xfrm>
            <a:off x="138466" y="1547724"/>
            <a:ext cx="5124329" cy="501955"/>
          </a:xfrm>
          <a:prstGeom prst="rect">
            <a:avLst/>
          </a:prstGeom>
        </p:spPr>
        <p:txBody>
          <a:bodyPr vert="horz" lIns="91440" tIns="45720" rIns="91440" bIns="45720" rtlCol="0">
            <a:normAutofit/>
          </a:bodyPr>
          <a:lstStyle>
            <a:lvl1pPr marL="137160" indent="-137160" algn="l" defTabSz="685800" rtl="0" eaLnBrk="1" latinLnBrk="0" hangingPunct="1">
              <a:spcBef>
                <a:spcPct val="20000"/>
              </a:spcBef>
              <a:buClr>
                <a:schemeClr val="accent1"/>
              </a:buClr>
              <a:buSzPct val="85000"/>
              <a:buFont typeface="Arial" pitchFamily="34" charset="0"/>
              <a:buChar char="•"/>
              <a:defRPr sz="21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50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3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1350" kern="1200">
                <a:solidFill>
                  <a:schemeClr val="tx1"/>
                </a:solidFill>
                <a:latin typeface="+mn-lt"/>
                <a:ea typeface="+mn-ea"/>
                <a:cs typeface="+mn-cs"/>
              </a:defRPr>
            </a:lvl9pPr>
          </a:lstStyle>
          <a:p>
            <a:pPr marL="0" indent="0" algn="ctr">
              <a:spcAft>
                <a:spcPts val="1800"/>
              </a:spcAft>
              <a:buNone/>
            </a:pPr>
            <a:r>
              <a:rPr lang="en-US" b="1" dirty="0">
                <a:solidFill>
                  <a:schemeClr val="accent1"/>
                </a:solidFill>
              </a:rPr>
              <a:t>(Fictional California county example)</a:t>
            </a:r>
            <a:endParaRPr lang="en-US" dirty="0"/>
          </a:p>
        </p:txBody>
      </p:sp>
      <p:pic>
        <p:nvPicPr>
          <p:cNvPr id="9" name="Content Placeholder 4" descr="A close up of a map&#10;&#10;Description generated with high confidence">
            <a:extLst>
              <a:ext uri="{FF2B5EF4-FFF2-40B4-BE49-F238E27FC236}">
                <a16:creationId xmlns:a16="http://schemas.microsoft.com/office/drawing/2014/main" id="{367CC205-4C41-4276-BB6D-4A74C3B14E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5139" y="432449"/>
            <a:ext cx="1180395" cy="1366253"/>
          </a:xfrm>
          <a:prstGeom prst="rect">
            <a:avLst/>
          </a:prstGeom>
          <a:noFill/>
          <a:ln>
            <a:noFill/>
          </a:ln>
        </p:spPr>
      </p:pic>
    </p:spTree>
    <p:extLst>
      <p:ext uri="{BB962C8B-B14F-4D97-AF65-F5344CB8AC3E}">
        <p14:creationId xmlns:p14="http://schemas.microsoft.com/office/powerpoint/2010/main" val="108495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4AEDF2-1BAA-4BCE-BE04-B037CC2FA873}"/>
              </a:ext>
            </a:extLst>
          </p:cNvPr>
          <p:cNvSpPr txBox="1">
            <a:spLocks/>
          </p:cNvSpPr>
          <p:nvPr/>
        </p:nvSpPr>
        <p:spPr>
          <a:xfrm>
            <a:off x="727657" y="408690"/>
            <a:ext cx="7452596" cy="10420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defRPr/>
            </a:pPr>
            <a:r>
              <a:rPr lang="en-US" sz="3600" b="1" dirty="0">
                <a:solidFill>
                  <a:srgbClr val="00BFC3"/>
                </a:solidFill>
                <a:latin typeface="Arial" panose="020B0604020202020204" pitchFamily="34" charset="0"/>
                <a:cs typeface="Arial" panose="020B0604020202020204" pitchFamily="34" charset="0"/>
              </a:rPr>
              <a:t>“Any County” Learned About CPM Implementation Planning</a:t>
            </a:r>
            <a:endParaRPr lang="en-US" sz="2800" i="1" dirty="0">
              <a:solidFill>
                <a:srgbClr val="00BFC3"/>
              </a:solidFill>
              <a:latin typeface="Arial" panose="020B0604020202020204" pitchFamily="34" charset="0"/>
              <a:cs typeface="Arial" panose="020B0604020202020204" pitchFamily="34" charset="0"/>
            </a:endParaRPr>
          </a:p>
        </p:txBody>
      </p:sp>
      <p:sp>
        <p:nvSpPr>
          <p:cNvPr id="4" name="Slide Number Placeholder 6">
            <a:extLst>
              <a:ext uri="{FF2B5EF4-FFF2-40B4-BE49-F238E27FC236}">
                <a16:creationId xmlns:a16="http://schemas.microsoft.com/office/drawing/2014/main" id="{603C38BB-93F4-4BE3-A50C-7E6E1850387D}"/>
              </a:ext>
            </a:extLst>
          </p:cNvPr>
          <p:cNvSpPr>
            <a:spLocks noGrp="1"/>
          </p:cNvSpPr>
          <p:nvPr>
            <p:ph type="sldNum" sz="quarter" idx="12"/>
          </p:nvPr>
        </p:nvSpPr>
        <p:spPr>
          <a:xfrm>
            <a:off x="8511420" y="0"/>
            <a:ext cx="411480" cy="2971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a:solidFill>
                  <a:schemeClr val="tx1"/>
                </a:solidFill>
                <a:latin typeface="Tahoma" charset="0"/>
                <a:ea typeface="ＭＳ Ｐゴシック" charset="0"/>
                <a:cs typeface="ＭＳ Ｐゴシック" charset="0"/>
              </a:defRPr>
            </a:lvl1pPr>
            <a:lvl2pPr marL="557213" indent="-214313" eaLnBrk="0" hangingPunct="0">
              <a:defRPr sz="1050">
                <a:solidFill>
                  <a:schemeClr val="tx1"/>
                </a:solidFill>
                <a:latin typeface="Tahoma" charset="0"/>
                <a:ea typeface="ＭＳ Ｐゴシック" charset="0"/>
              </a:defRPr>
            </a:lvl2pPr>
            <a:lvl3pPr marL="857250" indent="-171450" eaLnBrk="0" hangingPunct="0">
              <a:defRPr sz="1050">
                <a:solidFill>
                  <a:schemeClr val="tx1"/>
                </a:solidFill>
                <a:latin typeface="Tahoma" charset="0"/>
                <a:ea typeface="ＭＳ Ｐゴシック" charset="0"/>
              </a:defRPr>
            </a:lvl3pPr>
            <a:lvl4pPr marL="1200150" indent="-171450" eaLnBrk="0" hangingPunct="0">
              <a:defRPr sz="1050">
                <a:solidFill>
                  <a:schemeClr val="tx1"/>
                </a:solidFill>
                <a:latin typeface="Tahoma" charset="0"/>
                <a:ea typeface="ＭＳ Ｐゴシック" charset="0"/>
              </a:defRPr>
            </a:lvl4pPr>
            <a:lvl5pPr marL="1543050" indent="-171450" eaLnBrk="0" hangingPunct="0">
              <a:defRPr sz="1050">
                <a:solidFill>
                  <a:schemeClr val="tx1"/>
                </a:solidFill>
                <a:latin typeface="Tahoma" charset="0"/>
                <a:ea typeface="ＭＳ Ｐゴシック" charset="0"/>
              </a:defRPr>
            </a:lvl5pPr>
            <a:lvl6pPr marL="1885950" indent="-171450" eaLnBrk="0" fontAlgn="base" hangingPunct="0">
              <a:spcBef>
                <a:spcPct val="0"/>
              </a:spcBef>
              <a:spcAft>
                <a:spcPct val="0"/>
              </a:spcAft>
              <a:defRPr sz="1050">
                <a:solidFill>
                  <a:schemeClr val="tx1"/>
                </a:solidFill>
                <a:latin typeface="Tahoma" charset="0"/>
                <a:ea typeface="ＭＳ Ｐゴシック" charset="0"/>
              </a:defRPr>
            </a:lvl6pPr>
            <a:lvl7pPr marL="2228850" indent="-171450" eaLnBrk="0" fontAlgn="base" hangingPunct="0">
              <a:spcBef>
                <a:spcPct val="0"/>
              </a:spcBef>
              <a:spcAft>
                <a:spcPct val="0"/>
              </a:spcAft>
              <a:defRPr sz="1050">
                <a:solidFill>
                  <a:schemeClr val="tx1"/>
                </a:solidFill>
                <a:latin typeface="Tahoma" charset="0"/>
                <a:ea typeface="ＭＳ Ｐゴシック" charset="0"/>
              </a:defRPr>
            </a:lvl7pPr>
            <a:lvl8pPr marL="2571750" indent="-171450" eaLnBrk="0" fontAlgn="base" hangingPunct="0">
              <a:spcBef>
                <a:spcPct val="0"/>
              </a:spcBef>
              <a:spcAft>
                <a:spcPct val="0"/>
              </a:spcAft>
              <a:defRPr sz="1050">
                <a:solidFill>
                  <a:schemeClr val="tx1"/>
                </a:solidFill>
                <a:latin typeface="Tahoma" charset="0"/>
                <a:ea typeface="ＭＳ Ｐゴシック" charset="0"/>
              </a:defRPr>
            </a:lvl8pPr>
            <a:lvl9pPr marL="2914650" indent="-171450" eaLnBrk="0" fontAlgn="base" hangingPunct="0">
              <a:spcBef>
                <a:spcPct val="0"/>
              </a:spcBef>
              <a:spcAft>
                <a:spcPct val="0"/>
              </a:spcAft>
              <a:defRPr sz="1050">
                <a:solidFill>
                  <a:schemeClr val="tx1"/>
                </a:solidFill>
                <a:latin typeface="Tahoma" charset="0"/>
                <a:ea typeface="ＭＳ Ｐゴシック" charset="0"/>
              </a:defRPr>
            </a:lvl9pPr>
          </a:lstStyle>
          <a:p>
            <a:pPr eaLnBrk="1" hangingPunct="1"/>
            <a:fld id="{005A83F0-281D-3A4D-B168-63F42B852D7E}" type="slidenum">
              <a:rPr lang="en-US"/>
              <a:pPr eaLnBrk="1" hangingPunct="1"/>
              <a:t>18</a:t>
            </a:fld>
            <a:endParaRPr lang="en-US" dirty="0"/>
          </a:p>
        </p:txBody>
      </p:sp>
      <p:pic>
        <p:nvPicPr>
          <p:cNvPr id="16" name="Picture 15">
            <a:extLst>
              <a:ext uri="{FF2B5EF4-FFF2-40B4-BE49-F238E27FC236}">
                <a16:creationId xmlns:a16="http://schemas.microsoft.com/office/drawing/2014/main" id="{141B7FEF-EBC3-432D-9F71-C5E8739BC8F1}"/>
              </a:ext>
            </a:extLst>
          </p:cNvPr>
          <p:cNvPicPr>
            <a:picLocks noChangeAspect="1"/>
          </p:cNvPicPr>
          <p:nvPr/>
        </p:nvPicPr>
        <p:blipFill>
          <a:blip r:embed="rId3"/>
          <a:stretch>
            <a:fillRect/>
          </a:stretch>
        </p:blipFill>
        <p:spPr>
          <a:xfrm>
            <a:off x="1058825" y="1485487"/>
            <a:ext cx="7452595" cy="4993616"/>
          </a:xfrm>
          <a:prstGeom prst="rect">
            <a:avLst/>
          </a:prstGeom>
        </p:spPr>
      </p:pic>
      <p:pic>
        <p:nvPicPr>
          <p:cNvPr id="12" name="Picture 11">
            <a:extLst>
              <a:ext uri="{FF2B5EF4-FFF2-40B4-BE49-F238E27FC236}">
                <a16:creationId xmlns:a16="http://schemas.microsoft.com/office/drawing/2014/main" id="{8E256CCF-EF9F-472F-B635-282683A4F4E5}"/>
              </a:ext>
            </a:extLst>
          </p:cNvPr>
          <p:cNvPicPr>
            <a:picLocks noChangeAspect="1"/>
          </p:cNvPicPr>
          <p:nvPr/>
        </p:nvPicPr>
        <p:blipFill>
          <a:blip r:embed="rId4"/>
          <a:stretch>
            <a:fillRect/>
          </a:stretch>
        </p:blipFill>
        <p:spPr>
          <a:xfrm rot="16528219" flipH="1">
            <a:off x="5486755" y="1721148"/>
            <a:ext cx="2024432" cy="1629668"/>
          </a:xfrm>
          <a:prstGeom prst="rect">
            <a:avLst/>
          </a:prstGeom>
        </p:spPr>
      </p:pic>
      <p:pic>
        <p:nvPicPr>
          <p:cNvPr id="17" name="Content Placeholder 4" descr="A close up of a map&#10;&#10;Description generated with high confidence">
            <a:extLst>
              <a:ext uri="{FF2B5EF4-FFF2-40B4-BE49-F238E27FC236}">
                <a16:creationId xmlns:a16="http://schemas.microsoft.com/office/drawing/2014/main" id="{47C1DB4B-0639-4EAE-8334-9B0910891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2776" y="413495"/>
            <a:ext cx="1180395" cy="1366253"/>
          </a:xfrm>
          <a:prstGeom prst="rect">
            <a:avLst/>
          </a:prstGeom>
          <a:noFill/>
          <a:ln>
            <a:noFill/>
          </a:ln>
        </p:spPr>
      </p:pic>
    </p:spTree>
    <p:extLst>
      <p:ext uri="{BB962C8B-B14F-4D97-AF65-F5344CB8AC3E}">
        <p14:creationId xmlns:p14="http://schemas.microsoft.com/office/powerpoint/2010/main" val="3811056648"/>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4AEDF2-1BAA-4BCE-BE04-B037CC2FA873}"/>
              </a:ext>
            </a:extLst>
          </p:cNvPr>
          <p:cNvSpPr txBox="1">
            <a:spLocks/>
          </p:cNvSpPr>
          <p:nvPr/>
        </p:nvSpPr>
        <p:spPr>
          <a:xfrm>
            <a:off x="553980" y="297180"/>
            <a:ext cx="8163180" cy="10420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defRPr/>
            </a:pPr>
            <a:r>
              <a:rPr lang="en-US" sz="3600" b="1" dirty="0">
                <a:solidFill>
                  <a:srgbClr val="00BFC3"/>
                </a:solidFill>
                <a:latin typeface="Arial" panose="020B0604020202020204" pitchFamily="34" charset="0"/>
                <a:cs typeface="Arial" panose="020B0604020202020204" pitchFamily="34" charset="0"/>
              </a:rPr>
              <a:t>CPM Implementation Snapshot: </a:t>
            </a:r>
            <a:r>
              <a:rPr lang="en-US" sz="2800" i="1" dirty="0">
                <a:solidFill>
                  <a:srgbClr val="00BFC3"/>
                </a:solidFill>
                <a:latin typeface="Arial" panose="020B0604020202020204" pitchFamily="34" charset="0"/>
                <a:cs typeface="Arial" panose="020B0604020202020204" pitchFamily="34" charset="0"/>
              </a:rPr>
              <a:t>Where Are We Now?</a:t>
            </a:r>
          </a:p>
        </p:txBody>
      </p:sp>
      <p:sp>
        <p:nvSpPr>
          <p:cNvPr id="4" name="Slide Number Placeholder 6">
            <a:extLst>
              <a:ext uri="{FF2B5EF4-FFF2-40B4-BE49-F238E27FC236}">
                <a16:creationId xmlns:a16="http://schemas.microsoft.com/office/drawing/2014/main" id="{603C38BB-93F4-4BE3-A50C-7E6E1850387D}"/>
              </a:ext>
            </a:extLst>
          </p:cNvPr>
          <p:cNvSpPr>
            <a:spLocks noGrp="1"/>
          </p:cNvSpPr>
          <p:nvPr>
            <p:ph type="sldNum" sz="quarter" idx="12"/>
          </p:nvPr>
        </p:nvSpPr>
        <p:spPr>
          <a:xfrm>
            <a:off x="8511420" y="0"/>
            <a:ext cx="411480" cy="2971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a:solidFill>
                  <a:schemeClr val="tx1"/>
                </a:solidFill>
                <a:latin typeface="Tahoma" charset="0"/>
                <a:ea typeface="ＭＳ Ｐゴシック" charset="0"/>
                <a:cs typeface="ＭＳ Ｐゴシック" charset="0"/>
              </a:defRPr>
            </a:lvl1pPr>
            <a:lvl2pPr marL="557213" indent="-214313" eaLnBrk="0" hangingPunct="0">
              <a:defRPr sz="1050">
                <a:solidFill>
                  <a:schemeClr val="tx1"/>
                </a:solidFill>
                <a:latin typeface="Tahoma" charset="0"/>
                <a:ea typeface="ＭＳ Ｐゴシック" charset="0"/>
              </a:defRPr>
            </a:lvl2pPr>
            <a:lvl3pPr marL="857250" indent="-171450" eaLnBrk="0" hangingPunct="0">
              <a:defRPr sz="1050">
                <a:solidFill>
                  <a:schemeClr val="tx1"/>
                </a:solidFill>
                <a:latin typeface="Tahoma" charset="0"/>
                <a:ea typeface="ＭＳ Ｐゴシック" charset="0"/>
              </a:defRPr>
            </a:lvl3pPr>
            <a:lvl4pPr marL="1200150" indent="-171450" eaLnBrk="0" hangingPunct="0">
              <a:defRPr sz="1050">
                <a:solidFill>
                  <a:schemeClr val="tx1"/>
                </a:solidFill>
                <a:latin typeface="Tahoma" charset="0"/>
                <a:ea typeface="ＭＳ Ｐゴシック" charset="0"/>
              </a:defRPr>
            </a:lvl4pPr>
            <a:lvl5pPr marL="1543050" indent="-171450" eaLnBrk="0" hangingPunct="0">
              <a:defRPr sz="1050">
                <a:solidFill>
                  <a:schemeClr val="tx1"/>
                </a:solidFill>
                <a:latin typeface="Tahoma" charset="0"/>
                <a:ea typeface="ＭＳ Ｐゴシック" charset="0"/>
              </a:defRPr>
            </a:lvl5pPr>
            <a:lvl6pPr marL="1885950" indent="-171450" eaLnBrk="0" fontAlgn="base" hangingPunct="0">
              <a:spcBef>
                <a:spcPct val="0"/>
              </a:spcBef>
              <a:spcAft>
                <a:spcPct val="0"/>
              </a:spcAft>
              <a:defRPr sz="1050">
                <a:solidFill>
                  <a:schemeClr val="tx1"/>
                </a:solidFill>
                <a:latin typeface="Tahoma" charset="0"/>
                <a:ea typeface="ＭＳ Ｐゴシック" charset="0"/>
              </a:defRPr>
            </a:lvl6pPr>
            <a:lvl7pPr marL="2228850" indent="-171450" eaLnBrk="0" fontAlgn="base" hangingPunct="0">
              <a:spcBef>
                <a:spcPct val="0"/>
              </a:spcBef>
              <a:spcAft>
                <a:spcPct val="0"/>
              </a:spcAft>
              <a:defRPr sz="1050">
                <a:solidFill>
                  <a:schemeClr val="tx1"/>
                </a:solidFill>
                <a:latin typeface="Tahoma" charset="0"/>
                <a:ea typeface="ＭＳ Ｐゴシック" charset="0"/>
              </a:defRPr>
            </a:lvl7pPr>
            <a:lvl8pPr marL="2571750" indent="-171450" eaLnBrk="0" fontAlgn="base" hangingPunct="0">
              <a:spcBef>
                <a:spcPct val="0"/>
              </a:spcBef>
              <a:spcAft>
                <a:spcPct val="0"/>
              </a:spcAft>
              <a:defRPr sz="1050">
                <a:solidFill>
                  <a:schemeClr val="tx1"/>
                </a:solidFill>
                <a:latin typeface="Tahoma" charset="0"/>
                <a:ea typeface="ＭＳ Ｐゴシック" charset="0"/>
              </a:defRPr>
            </a:lvl8pPr>
            <a:lvl9pPr marL="2914650" indent="-171450" eaLnBrk="0" fontAlgn="base" hangingPunct="0">
              <a:spcBef>
                <a:spcPct val="0"/>
              </a:spcBef>
              <a:spcAft>
                <a:spcPct val="0"/>
              </a:spcAft>
              <a:defRPr sz="1050">
                <a:solidFill>
                  <a:schemeClr val="tx1"/>
                </a:solidFill>
                <a:latin typeface="Tahoma" charset="0"/>
                <a:ea typeface="ＭＳ Ｐゴシック" charset="0"/>
              </a:defRPr>
            </a:lvl9pPr>
          </a:lstStyle>
          <a:p>
            <a:pPr eaLnBrk="1" hangingPunct="1"/>
            <a:fld id="{005A83F0-281D-3A4D-B168-63F42B852D7E}" type="slidenum">
              <a:rPr lang="en-US"/>
              <a:pPr eaLnBrk="1" hangingPunct="1"/>
              <a:t>19</a:t>
            </a:fld>
            <a:endParaRPr lang="en-US" dirty="0"/>
          </a:p>
        </p:txBody>
      </p:sp>
      <p:pic>
        <p:nvPicPr>
          <p:cNvPr id="6" name="Picture 5">
            <a:extLst>
              <a:ext uri="{FF2B5EF4-FFF2-40B4-BE49-F238E27FC236}">
                <a16:creationId xmlns:a16="http://schemas.microsoft.com/office/drawing/2014/main" id="{222F2280-3B64-490D-9C9B-55865B9E6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597" y="1339188"/>
            <a:ext cx="4311945" cy="5589180"/>
          </a:xfrm>
          <a:prstGeom prst="rect">
            <a:avLst/>
          </a:prstGeom>
          <a:ln>
            <a:solidFill>
              <a:schemeClr val="bg1">
                <a:lumMod val="7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216113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256" y="3380964"/>
            <a:ext cx="8144256" cy="3447098"/>
          </a:xfrm>
          <a:prstGeom prst="rect">
            <a:avLst/>
          </a:prstGeom>
        </p:spPr>
        <p:txBody>
          <a:bodyPr wrap="square">
            <a:spAutoFit/>
          </a:bodyPr>
          <a:lstStyle/>
          <a:p>
            <a:pPr>
              <a:spcAft>
                <a:spcPts val="1800"/>
              </a:spcAft>
            </a:pPr>
            <a:r>
              <a:rPr lang="en-US" sz="2200" i="1" dirty="0">
                <a:solidFill>
                  <a:srgbClr val="000000"/>
                </a:solidFill>
                <a:latin typeface="Calibri Light" panose="020F0302020204030204" pitchFamily="34" charset="0"/>
                <a:cs typeface="Calibri Light" panose="020F0302020204030204" pitchFamily="34" charset="0"/>
              </a:rPr>
              <a:t>When those involved in using or supporting a new practice understand the theory behind it and contribute to the plan for change, they are more invested in the work and achieve better outcomes. </a:t>
            </a:r>
            <a:endParaRPr lang="en-US" sz="2200" i="1" dirty="0">
              <a:latin typeface="Calibri Light" panose="020F0302020204030204" pitchFamily="34" charset="0"/>
              <a:cs typeface="Calibri Light" panose="020F0302020204030204" pitchFamily="34" charset="0"/>
            </a:endParaRPr>
          </a:p>
          <a:p>
            <a:pPr>
              <a:spcAft>
                <a:spcPts val="1800"/>
              </a:spcAft>
            </a:pPr>
            <a:r>
              <a:rPr lang="en-US" sz="2200" i="1" dirty="0">
                <a:latin typeface="Calibri Light" panose="020F0302020204030204" pitchFamily="34" charset="0"/>
                <a:cs typeface="Calibri Light" panose="020F0302020204030204" pitchFamily="34" charset="0"/>
              </a:rPr>
              <a:t>CPM logic modeling provides tools for engaging staff and partners in CPM change strategies, using data for improvement, and ultimately telling the story of CPM and its impact in the county.</a:t>
            </a:r>
            <a:endParaRPr lang="en-US" sz="2200" i="1" dirty="0">
              <a:solidFill>
                <a:srgbClr val="000000"/>
              </a:solidFill>
              <a:latin typeface="Calibri Light" panose="020F0302020204030204" pitchFamily="34" charset="0"/>
              <a:cs typeface="Calibri Light" panose="020F0302020204030204" pitchFamily="34" charset="0"/>
            </a:endParaRPr>
          </a:p>
          <a:p>
            <a:endParaRPr lang="en-US" sz="2800" i="1" dirty="0">
              <a:solidFill>
                <a:srgbClr val="000000"/>
              </a:solidFill>
              <a:latin typeface="Calibri Light" panose="020F0302020204030204" pitchFamily="34" charset="0"/>
              <a:cs typeface="Calibri Light" panose="020F0302020204030204" pitchFamily="34" charset="0"/>
            </a:endParaRPr>
          </a:p>
          <a:p>
            <a:endParaRPr lang="en-US" sz="2800" i="1" dirty="0">
              <a:latin typeface="Calibri Light" panose="020F0302020204030204" pitchFamily="34" charset="0"/>
              <a:cs typeface="Calibri Light" panose="020F0302020204030204" pitchFamily="34" charset="0"/>
            </a:endParaRPr>
          </a:p>
        </p:txBody>
      </p:sp>
      <p:pic>
        <p:nvPicPr>
          <p:cNvPr id="3" name="Picture 2" descr="&lt;strong&gt;organizational-behavior&lt;/strong&gt;-49.jpg">
            <a:extLst>
              <a:ext uri="{FF2B5EF4-FFF2-40B4-BE49-F238E27FC236}">
                <a16:creationId xmlns:a16="http://schemas.microsoft.com/office/drawing/2014/main" id="{3C2455CD-0431-4F81-B526-2470E23943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0655" y="495710"/>
            <a:ext cx="4066177" cy="2710786"/>
          </a:xfrm>
          <a:prstGeom prst="rect">
            <a:avLst/>
          </a:prstGeom>
        </p:spPr>
      </p:pic>
      <p:sp>
        <p:nvSpPr>
          <p:cNvPr id="4" name="Slide Number Placeholder 3">
            <a:extLst>
              <a:ext uri="{FF2B5EF4-FFF2-40B4-BE49-F238E27FC236}">
                <a16:creationId xmlns:a16="http://schemas.microsoft.com/office/drawing/2014/main" id="{C2156572-5898-4BF0-82AD-08EF6A5EB96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z="1400" smtClean="0"/>
              <a:t>2</a:t>
            </a:fld>
            <a:endParaRPr lang="en-US" sz="1400" dirty="0"/>
          </a:p>
        </p:txBody>
      </p:sp>
    </p:spTree>
    <p:extLst>
      <p:ext uri="{BB962C8B-B14F-4D97-AF65-F5344CB8AC3E}">
        <p14:creationId xmlns:p14="http://schemas.microsoft.com/office/powerpoint/2010/main" val="85758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4AEDF2-1BAA-4BCE-BE04-B037CC2FA873}"/>
              </a:ext>
            </a:extLst>
          </p:cNvPr>
          <p:cNvSpPr txBox="1">
            <a:spLocks/>
          </p:cNvSpPr>
          <p:nvPr/>
        </p:nvSpPr>
        <p:spPr>
          <a:xfrm>
            <a:off x="553980" y="297180"/>
            <a:ext cx="8163180" cy="10420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defRPr/>
            </a:pPr>
            <a:r>
              <a:rPr lang="en-US" sz="3600" b="1" dirty="0">
                <a:solidFill>
                  <a:srgbClr val="00BFC3"/>
                </a:solidFill>
                <a:latin typeface="Arial" panose="020B0604020202020204" pitchFamily="34" charset="0"/>
                <a:cs typeface="Arial" panose="020B0604020202020204" pitchFamily="34" charset="0"/>
              </a:rPr>
              <a:t>CPM Implementation Snapshot: </a:t>
            </a:r>
            <a:r>
              <a:rPr lang="en-US" sz="2800" i="1" dirty="0">
                <a:solidFill>
                  <a:srgbClr val="00BFC3"/>
                </a:solidFill>
                <a:latin typeface="Arial" panose="020B0604020202020204" pitchFamily="34" charset="0"/>
                <a:cs typeface="Arial" panose="020B0604020202020204" pitchFamily="34" charset="0"/>
              </a:rPr>
              <a:t>Where Are We Now?</a:t>
            </a:r>
          </a:p>
        </p:txBody>
      </p:sp>
      <p:sp>
        <p:nvSpPr>
          <p:cNvPr id="4" name="Slide Number Placeholder 6">
            <a:extLst>
              <a:ext uri="{FF2B5EF4-FFF2-40B4-BE49-F238E27FC236}">
                <a16:creationId xmlns:a16="http://schemas.microsoft.com/office/drawing/2014/main" id="{603C38BB-93F4-4BE3-A50C-7E6E1850387D}"/>
              </a:ext>
            </a:extLst>
          </p:cNvPr>
          <p:cNvSpPr>
            <a:spLocks noGrp="1"/>
          </p:cNvSpPr>
          <p:nvPr>
            <p:ph type="sldNum" sz="quarter" idx="12"/>
          </p:nvPr>
        </p:nvSpPr>
        <p:spPr>
          <a:xfrm>
            <a:off x="8511420" y="0"/>
            <a:ext cx="411480" cy="2971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a:solidFill>
                  <a:schemeClr val="tx1"/>
                </a:solidFill>
                <a:latin typeface="Tahoma" charset="0"/>
                <a:ea typeface="ＭＳ Ｐゴシック" charset="0"/>
                <a:cs typeface="ＭＳ Ｐゴシック" charset="0"/>
              </a:defRPr>
            </a:lvl1pPr>
            <a:lvl2pPr marL="557213" indent="-214313" eaLnBrk="0" hangingPunct="0">
              <a:defRPr sz="1050">
                <a:solidFill>
                  <a:schemeClr val="tx1"/>
                </a:solidFill>
                <a:latin typeface="Tahoma" charset="0"/>
                <a:ea typeface="ＭＳ Ｐゴシック" charset="0"/>
              </a:defRPr>
            </a:lvl2pPr>
            <a:lvl3pPr marL="857250" indent="-171450" eaLnBrk="0" hangingPunct="0">
              <a:defRPr sz="1050">
                <a:solidFill>
                  <a:schemeClr val="tx1"/>
                </a:solidFill>
                <a:latin typeface="Tahoma" charset="0"/>
                <a:ea typeface="ＭＳ Ｐゴシック" charset="0"/>
              </a:defRPr>
            </a:lvl3pPr>
            <a:lvl4pPr marL="1200150" indent="-171450" eaLnBrk="0" hangingPunct="0">
              <a:defRPr sz="1050">
                <a:solidFill>
                  <a:schemeClr val="tx1"/>
                </a:solidFill>
                <a:latin typeface="Tahoma" charset="0"/>
                <a:ea typeface="ＭＳ Ｐゴシック" charset="0"/>
              </a:defRPr>
            </a:lvl4pPr>
            <a:lvl5pPr marL="1543050" indent="-171450" eaLnBrk="0" hangingPunct="0">
              <a:defRPr sz="1050">
                <a:solidFill>
                  <a:schemeClr val="tx1"/>
                </a:solidFill>
                <a:latin typeface="Tahoma" charset="0"/>
                <a:ea typeface="ＭＳ Ｐゴシック" charset="0"/>
              </a:defRPr>
            </a:lvl5pPr>
            <a:lvl6pPr marL="1885950" indent="-171450" eaLnBrk="0" fontAlgn="base" hangingPunct="0">
              <a:spcBef>
                <a:spcPct val="0"/>
              </a:spcBef>
              <a:spcAft>
                <a:spcPct val="0"/>
              </a:spcAft>
              <a:defRPr sz="1050">
                <a:solidFill>
                  <a:schemeClr val="tx1"/>
                </a:solidFill>
                <a:latin typeface="Tahoma" charset="0"/>
                <a:ea typeface="ＭＳ Ｐゴシック" charset="0"/>
              </a:defRPr>
            </a:lvl6pPr>
            <a:lvl7pPr marL="2228850" indent="-171450" eaLnBrk="0" fontAlgn="base" hangingPunct="0">
              <a:spcBef>
                <a:spcPct val="0"/>
              </a:spcBef>
              <a:spcAft>
                <a:spcPct val="0"/>
              </a:spcAft>
              <a:defRPr sz="1050">
                <a:solidFill>
                  <a:schemeClr val="tx1"/>
                </a:solidFill>
                <a:latin typeface="Tahoma" charset="0"/>
                <a:ea typeface="ＭＳ Ｐゴシック" charset="0"/>
              </a:defRPr>
            </a:lvl7pPr>
            <a:lvl8pPr marL="2571750" indent="-171450" eaLnBrk="0" fontAlgn="base" hangingPunct="0">
              <a:spcBef>
                <a:spcPct val="0"/>
              </a:spcBef>
              <a:spcAft>
                <a:spcPct val="0"/>
              </a:spcAft>
              <a:defRPr sz="1050">
                <a:solidFill>
                  <a:schemeClr val="tx1"/>
                </a:solidFill>
                <a:latin typeface="Tahoma" charset="0"/>
                <a:ea typeface="ＭＳ Ｐゴシック" charset="0"/>
              </a:defRPr>
            </a:lvl8pPr>
            <a:lvl9pPr marL="2914650" indent="-171450" eaLnBrk="0" fontAlgn="base" hangingPunct="0">
              <a:spcBef>
                <a:spcPct val="0"/>
              </a:spcBef>
              <a:spcAft>
                <a:spcPct val="0"/>
              </a:spcAft>
              <a:defRPr sz="1050">
                <a:solidFill>
                  <a:schemeClr val="tx1"/>
                </a:solidFill>
                <a:latin typeface="Tahoma" charset="0"/>
                <a:ea typeface="ＭＳ Ｐゴシック" charset="0"/>
              </a:defRPr>
            </a:lvl9pPr>
          </a:lstStyle>
          <a:p>
            <a:pPr eaLnBrk="1" hangingPunct="1"/>
            <a:fld id="{005A83F0-281D-3A4D-B168-63F42B852D7E}" type="slidenum">
              <a:rPr lang="en-US"/>
              <a:pPr eaLnBrk="1" hangingPunct="1"/>
              <a:t>20</a:t>
            </a:fld>
            <a:endParaRPr lang="en-US" dirty="0"/>
          </a:p>
        </p:txBody>
      </p:sp>
      <p:graphicFrame>
        <p:nvGraphicFramePr>
          <p:cNvPr id="5" name="Table 4">
            <a:extLst>
              <a:ext uri="{FF2B5EF4-FFF2-40B4-BE49-F238E27FC236}">
                <a16:creationId xmlns:a16="http://schemas.microsoft.com/office/drawing/2014/main" id="{772AE374-0666-425C-A8DF-4BAA343D5374}"/>
              </a:ext>
            </a:extLst>
          </p:cNvPr>
          <p:cNvGraphicFramePr>
            <a:graphicFrameLocks noGrp="1"/>
          </p:cNvGraphicFramePr>
          <p:nvPr/>
        </p:nvGraphicFramePr>
        <p:xfrm>
          <a:off x="426840" y="1339188"/>
          <a:ext cx="8290320" cy="4619294"/>
        </p:xfrm>
        <a:graphic>
          <a:graphicData uri="http://schemas.openxmlformats.org/drawingml/2006/table">
            <a:tbl>
              <a:tblPr firstRow="1" bandRow="1">
                <a:tableStyleId>{5C22544A-7EE6-4342-B048-85BDC9FD1C3A}</a:tableStyleId>
              </a:tblPr>
              <a:tblGrid>
                <a:gridCol w="3230760">
                  <a:extLst>
                    <a:ext uri="{9D8B030D-6E8A-4147-A177-3AD203B41FA5}">
                      <a16:colId xmlns:a16="http://schemas.microsoft.com/office/drawing/2014/main" val="4132781785"/>
                    </a:ext>
                  </a:extLst>
                </a:gridCol>
                <a:gridCol w="5059560">
                  <a:extLst>
                    <a:ext uri="{9D8B030D-6E8A-4147-A177-3AD203B41FA5}">
                      <a16:colId xmlns:a16="http://schemas.microsoft.com/office/drawing/2014/main" val="1572785834"/>
                    </a:ext>
                  </a:extLst>
                </a:gridCol>
              </a:tblGrid>
              <a:tr h="961694">
                <a:tc>
                  <a:txBody>
                    <a:bodyPr/>
                    <a:lstStyle/>
                    <a:p>
                      <a:r>
                        <a:rPr lang="en-US" sz="2800" b="0" dirty="0">
                          <a:latin typeface="Arial Narrow" panose="020B0606020202030204" pitchFamily="34" charset="0"/>
                        </a:rPr>
                        <a:t>Core Elements of Quality Implementation</a:t>
                      </a:r>
                    </a:p>
                  </a:txBody>
                  <a:tcPr/>
                </a:tc>
                <a:tc>
                  <a:txBody>
                    <a:bodyPr/>
                    <a:lstStyle/>
                    <a:p>
                      <a:r>
                        <a:rPr lang="en-US" sz="2800" b="0" dirty="0">
                          <a:latin typeface="Arial Narrow" panose="020B0606020202030204" pitchFamily="34" charset="0"/>
                        </a:rPr>
                        <a:t>Areas of Inquiry</a:t>
                      </a:r>
                    </a:p>
                  </a:txBody>
                  <a:tcPr/>
                </a:tc>
                <a:extLst>
                  <a:ext uri="{0D108BD9-81ED-4DB2-BD59-A6C34878D82A}">
                    <a16:rowId xmlns:a16="http://schemas.microsoft.com/office/drawing/2014/main" val="2062053915"/>
                  </a:ext>
                </a:extLst>
              </a:tr>
              <a:tr h="508722">
                <a:tc>
                  <a:txBody>
                    <a:bodyPr/>
                    <a:lstStyle/>
                    <a:p>
                      <a:r>
                        <a:rPr lang="en-US" sz="2400" dirty="0">
                          <a:latin typeface="Arial Narrow" panose="020B0606020202030204" pitchFamily="34" charset="0"/>
                        </a:rPr>
                        <a:t>Organization &amp; Leadership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Arial Narrow" panose="020B0606020202030204" pitchFamily="34" charset="0"/>
                        </a:rPr>
                        <a:t>Strategic Direction ♦ Leadership ♦ Resources ♦ Teaming for Implementation ♦ Communication </a:t>
                      </a:r>
                    </a:p>
                  </a:txBody>
                  <a:tcPr/>
                </a:tc>
                <a:extLst>
                  <a:ext uri="{0D108BD9-81ED-4DB2-BD59-A6C34878D82A}">
                    <a16:rowId xmlns:a16="http://schemas.microsoft.com/office/drawing/2014/main" val="83830849"/>
                  </a:ext>
                </a:extLst>
              </a:tr>
              <a:tr h="508722">
                <a:tc>
                  <a:txBody>
                    <a:bodyPr/>
                    <a:lstStyle/>
                    <a:p>
                      <a:r>
                        <a:rPr lang="en-US" sz="2400" dirty="0">
                          <a:latin typeface="Arial Narrow" panose="020B0606020202030204" pitchFamily="34" charset="0"/>
                        </a:rPr>
                        <a:t>Workforce Development</a:t>
                      </a:r>
                    </a:p>
                  </a:txBody>
                  <a:tcPr/>
                </a:tc>
                <a:tc>
                  <a:txBody>
                    <a:bodyPr/>
                    <a:lstStyle/>
                    <a:p>
                      <a:r>
                        <a:rPr lang="en-US" sz="2400" dirty="0">
                          <a:latin typeface="Arial Narrow" panose="020B0606020202030204" pitchFamily="34" charset="0"/>
                        </a:rPr>
                        <a:t>Recruitment/Selection ♦ Training ♦ Coaching ♦ Supervision</a:t>
                      </a:r>
                    </a:p>
                  </a:txBody>
                  <a:tcPr/>
                </a:tc>
                <a:extLst>
                  <a:ext uri="{0D108BD9-81ED-4DB2-BD59-A6C34878D82A}">
                    <a16:rowId xmlns:a16="http://schemas.microsoft.com/office/drawing/2014/main" val="1133499104"/>
                  </a:ext>
                </a:extLst>
              </a:tr>
              <a:tr h="508722">
                <a:tc>
                  <a:txBody>
                    <a:bodyPr/>
                    <a:lstStyle/>
                    <a:p>
                      <a:r>
                        <a:rPr lang="en-US" sz="2400" dirty="0">
                          <a:latin typeface="Arial Narrow" panose="020B0606020202030204" pitchFamily="34" charset="0"/>
                        </a:rPr>
                        <a:t>Using Data to Understand &amp; Improve</a:t>
                      </a:r>
                    </a:p>
                  </a:txBody>
                  <a:tcPr/>
                </a:tc>
                <a:tc>
                  <a:txBody>
                    <a:bodyPr/>
                    <a:lstStyle/>
                    <a:p>
                      <a:r>
                        <a:rPr lang="en-US" sz="2400" dirty="0">
                          <a:latin typeface="Arial Narrow" panose="020B0606020202030204" pitchFamily="34" charset="0"/>
                        </a:rPr>
                        <a:t>Data Availability ♦ Data Utilization ♦ Logic Model ♦ Evaluation </a:t>
                      </a:r>
                    </a:p>
                  </a:txBody>
                  <a:tcPr/>
                </a:tc>
                <a:extLst>
                  <a:ext uri="{0D108BD9-81ED-4DB2-BD59-A6C34878D82A}">
                    <a16:rowId xmlns:a16="http://schemas.microsoft.com/office/drawing/2014/main" val="16497854"/>
                  </a:ext>
                </a:extLst>
              </a:tr>
              <a:tr h="508722">
                <a:tc>
                  <a:txBody>
                    <a:bodyPr/>
                    <a:lstStyle/>
                    <a:p>
                      <a:r>
                        <a:rPr lang="en-US" sz="2400" dirty="0">
                          <a:latin typeface="Arial Narrow" panose="020B0606020202030204" pitchFamily="34" charset="0"/>
                        </a:rPr>
                        <a:t>Strengthening Partnerships for System Change</a:t>
                      </a:r>
                    </a:p>
                  </a:txBody>
                  <a:tcPr/>
                </a:tc>
                <a:tc>
                  <a:txBody>
                    <a:bodyPr/>
                    <a:lstStyle/>
                    <a:p>
                      <a:r>
                        <a:rPr lang="en-US" sz="2400" dirty="0">
                          <a:latin typeface="Arial Narrow" panose="020B0606020202030204" pitchFamily="34" charset="0"/>
                        </a:rPr>
                        <a:t>Engagement ♦ Relationships ♦ Partnership</a:t>
                      </a:r>
                    </a:p>
                  </a:txBody>
                  <a:tcPr/>
                </a:tc>
                <a:extLst>
                  <a:ext uri="{0D108BD9-81ED-4DB2-BD59-A6C34878D82A}">
                    <a16:rowId xmlns:a16="http://schemas.microsoft.com/office/drawing/2014/main" val="2898720963"/>
                  </a:ext>
                </a:extLst>
              </a:tr>
            </a:tbl>
          </a:graphicData>
        </a:graphic>
      </p:graphicFrame>
    </p:spTree>
    <p:extLst>
      <p:ext uri="{BB962C8B-B14F-4D97-AF65-F5344CB8AC3E}">
        <p14:creationId xmlns:p14="http://schemas.microsoft.com/office/powerpoint/2010/main" val="225179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8E3561-6C62-48D2-AEE1-52BCD37246D1}"/>
              </a:ext>
            </a:extLst>
          </p:cNvPr>
          <p:cNvPicPr>
            <a:picLocks noChangeAspect="1"/>
          </p:cNvPicPr>
          <p:nvPr/>
        </p:nvPicPr>
        <p:blipFill>
          <a:blip r:embed="rId3"/>
          <a:stretch>
            <a:fillRect/>
          </a:stretch>
        </p:blipFill>
        <p:spPr>
          <a:xfrm>
            <a:off x="912809" y="1719732"/>
            <a:ext cx="7568217" cy="4727225"/>
          </a:xfrm>
          <a:prstGeom prst="rect">
            <a:avLst/>
          </a:prstGeom>
        </p:spPr>
      </p:pic>
      <p:sp>
        <p:nvSpPr>
          <p:cNvPr id="2" name="Title 1">
            <a:extLst>
              <a:ext uri="{FF2B5EF4-FFF2-40B4-BE49-F238E27FC236}">
                <a16:creationId xmlns:a16="http://schemas.microsoft.com/office/drawing/2014/main" id="{879E0999-1EA5-45E4-8862-AE669FD2851D}"/>
              </a:ext>
            </a:extLst>
          </p:cNvPr>
          <p:cNvSpPr>
            <a:spLocks noGrp="1"/>
          </p:cNvSpPr>
          <p:nvPr>
            <p:ph type="title"/>
          </p:nvPr>
        </p:nvSpPr>
        <p:spPr>
          <a:xfrm>
            <a:off x="310646" y="475250"/>
            <a:ext cx="7568218" cy="1199042"/>
          </a:xfrm>
        </p:spPr>
        <p:txBody>
          <a:bodyPr>
            <a:normAutofit fontScale="90000"/>
          </a:bodyPr>
          <a:lstStyle/>
          <a:p>
            <a:pPr algn="ctr"/>
            <a:r>
              <a:rPr lang="en-US" sz="3600" b="1" dirty="0"/>
              <a:t>“Any County” Set Planning Priorities based on their Snapshot Findings…</a:t>
            </a:r>
          </a:p>
        </p:txBody>
      </p:sp>
      <p:sp>
        <p:nvSpPr>
          <p:cNvPr id="7" name="TextBox 6">
            <a:extLst>
              <a:ext uri="{FF2B5EF4-FFF2-40B4-BE49-F238E27FC236}">
                <a16:creationId xmlns:a16="http://schemas.microsoft.com/office/drawing/2014/main" id="{CAFE4A88-6A09-49FB-A6C9-FE4F56FCEDFB}"/>
              </a:ext>
            </a:extLst>
          </p:cNvPr>
          <p:cNvSpPr txBox="1"/>
          <p:nvPr/>
        </p:nvSpPr>
        <p:spPr>
          <a:xfrm>
            <a:off x="2971068" y="5053640"/>
            <a:ext cx="4648200" cy="507831"/>
          </a:xfrm>
          <a:prstGeom prst="rect">
            <a:avLst/>
          </a:prstGeom>
          <a:noFill/>
        </p:spPr>
        <p:txBody>
          <a:bodyPr wrap="square" rtlCol="0">
            <a:spAutoFit/>
          </a:bodyPr>
          <a:lstStyle/>
          <a:p>
            <a:r>
              <a:rPr lang="en-US" sz="1350" dirty="0"/>
              <a:t>Orient resource families, behavioral health partners &amp; out-stationed public health nurses to CPM </a:t>
            </a:r>
          </a:p>
        </p:txBody>
      </p:sp>
      <p:sp>
        <p:nvSpPr>
          <p:cNvPr id="3" name="TextBox 2">
            <a:extLst>
              <a:ext uri="{FF2B5EF4-FFF2-40B4-BE49-F238E27FC236}">
                <a16:creationId xmlns:a16="http://schemas.microsoft.com/office/drawing/2014/main" id="{5D7721B0-B27C-407B-B259-67A0DEF78F5E}"/>
              </a:ext>
            </a:extLst>
          </p:cNvPr>
          <p:cNvSpPr txBox="1"/>
          <p:nvPr/>
        </p:nvSpPr>
        <p:spPr>
          <a:xfrm>
            <a:off x="2956078" y="2230246"/>
            <a:ext cx="4648200" cy="300082"/>
          </a:xfrm>
          <a:prstGeom prst="rect">
            <a:avLst/>
          </a:prstGeom>
          <a:noFill/>
        </p:spPr>
        <p:txBody>
          <a:bodyPr wrap="square" rtlCol="0">
            <a:spAutoFit/>
          </a:bodyPr>
          <a:lstStyle/>
          <a:p>
            <a:r>
              <a:rPr lang="en-US" sz="1350" dirty="0"/>
              <a:t>Create teaming structure to guide CPM implementation</a:t>
            </a:r>
          </a:p>
        </p:txBody>
      </p:sp>
      <p:sp>
        <p:nvSpPr>
          <p:cNvPr id="5" name="TextBox 4">
            <a:extLst>
              <a:ext uri="{FF2B5EF4-FFF2-40B4-BE49-F238E27FC236}">
                <a16:creationId xmlns:a16="http://schemas.microsoft.com/office/drawing/2014/main" id="{8FFAC1F1-1113-4923-94DA-8661500B8555}"/>
              </a:ext>
            </a:extLst>
          </p:cNvPr>
          <p:cNvSpPr txBox="1"/>
          <p:nvPr/>
        </p:nvSpPr>
        <p:spPr>
          <a:xfrm>
            <a:off x="2948766" y="3216625"/>
            <a:ext cx="4648200" cy="300082"/>
          </a:xfrm>
          <a:prstGeom prst="rect">
            <a:avLst/>
          </a:prstGeom>
          <a:noFill/>
        </p:spPr>
        <p:txBody>
          <a:bodyPr wrap="square" rtlCol="0">
            <a:spAutoFit/>
          </a:bodyPr>
          <a:lstStyle/>
          <a:p>
            <a:r>
              <a:rPr lang="en-US" sz="1350" dirty="0"/>
              <a:t>Train all CWS staff on CPM practice behaviors</a:t>
            </a:r>
          </a:p>
        </p:txBody>
      </p:sp>
      <p:sp>
        <p:nvSpPr>
          <p:cNvPr id="6" name="TextBox 5">
            <a:extLst>
              <a:ext uri="{FF2B5EF4-FFF2-40B4-BE49-F238E27FC236}">
                <a16:creationId xmlns:a16="http://schemas.microsoft.com/office/drawing/2014/main" id="{1ED3787C-8999-4F0E-A5EE-9BFA3FEF9223}"/>
              </a:ext>
            </a:extLst>
          </p:cNvPr>
          <p:cNvSpPr txBox="1"/>
          <p:nvPr/>
        </p:nvSpPr>
        <p:spPr>
          <a:xfrm>
            <a:off x="3001416" y="4197604"/>
            <a:ext cx="4648200" cy="300082"/>
          </a:xfrm>
          <a:prstGeom prst="rect">
            <a:avLst/>
          </a:prstGeom>
          <a:noFill/>
        </p:spPr>
        <p:txBody>
          <a:bodyPr wrap="square" rtlCol="0">
            <a:spAutoFit/>
          </a:bodyPr>
          <a:lstStyle/>
          <a:p>
            <a:r>
              <a:rPr lang="en-US" sz="1350" dirty="0"/>
              <a:t>Create a CPM logic model </a:t>
            </a:r>
          </a:p>
        </p:txBody>
      </p:sp>
      <p:sp>
        <p:nvSpPr>
          <p:cNvPr id="8" name="Oval 7">
            <a:extLst>
              <a:ext uri="{FF2B5EF4-FFF2-40B4-BE49-F238E27FC236}">
                <a16:creationId xmlns:a16="http://schemas.microsoft.com/office/drawing/2014/main" id="{B33DC32F-DC6A-4471-B3CB-78949BD00D77}"/>
              </a:ext>
            </a:extLst>
          </p:cNvPr>
          <p:cNvSpPr/>
          <p:nvPr/>
        </p:nvSpPr>
        <p:spPr>
          <a:xfrm>
            <a:off x="2076380" y="2868853"/>
            <a:ext cx="5520586" cy="886530"/>
          </a:xfrm>
          <a:prstGeom prst="ellipse">
            <a:avLst/>
          </a:prstGeom>
          <a:noFill/>
          <a:ln w="50800">
            <a:solidFill>
              <a:srgbClr val="EE77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4" descr="A close up of a map&#10;&#10;Description generated with high confidence">
            <a:extLst>
              <a:ext uri="{FF2B5EF4-FFF2-40B4-BE49-F238E27FC236}">
                <a16:creationId xmlns:a16="http://schemas.microsoft.com/office/drawing/2014/main" id="{E2CFBC8C-A772-476B-B337-76C86C65F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776" y="413495"/>
            <a:ext cx="1180395" cy="1366253"/>
          </a:xfrm>
          <a:prstGeom prst="rect">
            <a:avLst/>
          </a:prstGeom>
          <a:noFill/>
          <a:ln>
            <a:noFill/>
          </a:ln>
        </p:spPr>
      </p:pic>
      <p:sp>
        <p:nvSpPr>
          <p:cNvPr id="12" name="Slide Number Placeholder 6">
            <a:extLst>
              <a:ext uri="{FF2B5EF4-FFF2-40B4-BE49-F238E27FC236}">
                <a16:creationId xmlns:a16="http://schemas.microsoft.com/office/drawing/2014/main" id="{37800839-5FF7-4EB8-A11E-0A1DBCB4732A}"/>
              </a:ext>
            </a:extLst>
          </p:cNvPr>
          <p:cNvSpPr>
            <a:spLocks noGrp="1"/>
          </p:cNvSpPr>
          <p:nvPr>
            <p:ph type="sldNum" sz="quarter" idx="12"/>
          </p:nvPr>
        </p:nvSpPr>
        <p:spPr>
          <a:xfrm>
            <a:off x="8511420" y="0"/>
            <a:ext cx="411480" cy="2971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a:solidFill>
                  <a:schemeClr val="tx1"/>
                </a:solidFill>
                <a:latin typeface="Tahoma" charset="0"/>
                <a:ea typeface="ＭＳ Ｐゴシック" charset="0"/>
                <a:cs typeface="ＭＳ Ｐゴシック" charset="0"/>
              </a:defRPr>
            </a:lvl1pPr>
            <a:lvl2pPr marL="557213" indent="-214313" eaLnBrk="0" hangingPunct="0">
              <a:defRPr sz="1050">
                <a:solidFill>
                  <a:schemeClr val="tx1"/>
                </a:solidFill>
                <a:latin typeface="Tahoma" charset="0"/>
                <a:ea typeface="ＭＳ Ｐゴシック" charset="0"/>
              </a:defRPr>
            </a:lvl2pPr>
            <a:lvl3pPr marL="857250" indent="-171450" eaLnBrk="0" hangingPunct="0">
              <a:defRPr sz="1050">
                <a:solidFill>
                  <a:schemeClr val="tx1"/>
                </a:solidFill>
                <a:latin typeface="Tahoma" charset="0"/>
                <a:ea typeface="ＭＳ Ｐゴシック" charset="0"/>
              </a:defRPr>
            </a:lvl3pPr>
            <a:lvl4pPr marL="1200150" indent="-171450" eaLnBrk="0" hangingPunct="0">
              <a:defRPr sz="1050">
                <a:solidFill>
                  <a:schemeClr val="tx1"/>
                </a:solidFill>
                <a:latin typeface="Tahoma" charset="0"/>
                <a:ea typeface="ＭＳ Ｐゴシック" charset="0"/>
              </a:defRPr>
            </a:lvl4pPr>
            <a:lvl5pPr marL="1543050" indent="-171450" eaLnBrk="0" hangingPunct="0">
              <a:defRPr sz="1050">
                <a:solidFill>
                  <a:schemeClr val="tx1"/>
                </a:solidFill>
                <a:latin typeface="Tahoma" charset="0"/>
                <a:ea typeface="ＭＳ Ｐゴシック" charset="0"/>
              </a:defRPr>
            </a:lvl5pPr>
            <a:lvl6pPr marL="1885950" indent="-171450" eaLnBrk="0" fontAlgn="base" hangingPunct="0">
              <a:spcBef>
                <a:spcPct val="0"/>
              </a:spcBef>
              <a:spcAft>
                <a:spcPct val="0"/>
              </a:spcAft>
              <a:defRPr sz="1050">
                <a:solidFill>
                  <a:schemeClr val="tx1"/>
                </a:solidFill>
                <a:latin typeface="Tahoma" charset="0"/>
                <a:ea typeface="ＭＳ Ｐゴシック" charset="0"/>
              </a:defRPr>
            </a:lvl6pPr>
            <a:lvl7pPr marL="2228850" indent="-171450" eaLnBrk="0" fontAlgn="base" hangingPunct="0">
              <a:spcBef>
                <a:spcPct val="0"/>
              </a:spcBef>
              <a:spcAft>
                <a:spcPct val="0"/>
              </a:spcAft>
              <a:defRPr sz="1050">
                <a:solidFill>
                  <a:schemeClr val="tx1"/>
                </a:solidFill>
                <a:latin typeface="Tahoma" charset="0"/>
                <a:ea typeface="ＭＳ Ｐゴシック" charset="0"/>
              </a:defRPr>
            </a:lvl7pPr>
            <a:lvl8pPr marL="2571750" indent="-171450" eaLnBrk="0" fontAlgn="base" hangingPunct="0">
              <a:spcBef>
                <a:spcPct val="0"/>
              </a:spcBef>
              <a:spcAft>
                <a:spcPct val="0"/>
              </a:spcAft>
              <a:defRPr sz="1050">
                <a:solidFill>
                  <a:schemeClr val="tx1"/>
                </a:solidFill>
                <a:latin typeface="Tahoma" charset="0"/>
                <a:ea typeface="ＭＳ Ｐゴシック" charset="0"/>
              </a:defRPr>
            </a:lvl8pPr>
            <a:lvl9pPr marL="2914650" indent="-171450" eaLnBrk="0" fontAlgn="base" hangingPunct="0">
              <a:spcBef>
                <a:spcPct val="0"/>
              </a:spcBef>
              <a:spcAft>
                <a:spcPct val="0"/>
              </a:spcAft>
              <a:defRPr sz="1050">
                <a:solidFill>
                  <a:schemeClr val="tx1"/>
                </a:solidFill>
                <a:latin typeface="Tahoma" charset="0"/>
                <a:ea typeface="ＭＳ Ｐゴシック" charset="0"/>
              </a:defRPr>
            </a:lvl9pPr>
          </a:lstStyle>
          <a:p>
            <a:pPr eaLnBrk="1" hangingPunct="1"/>
            <a:fld id="{005A83F0-281D-3A4D-B168-63F42B852D7E}" type="slidenum">
              <a:rPr lang="en-US"/>
              <a:pPr eaLnBrk="1" hangingPunct="1"/>
              <a:t>21</a:t>
            </a:fld>
            <a:endParaRPr lang="en-US" dirty="0"/>
          </a:p>
        </p:txBody>
      </p:sp>
    </p:spTree>
    <p:extLst>
      <p:ext uri="{BB962C8B-B14F-4D97-AF65-F5344CB8AC3E}">
        <p14:creationId xmlns:p14="http://schemas.microsoft.com/office/powerpoint/2010/main" val="5433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4AEDF2-1BAA-4BCE-BE04-B037CC2FA873}"/>
              </a:ext>
            </a:extLst>
          </p:cNvPr>
          <p:cNvSpPr txBox="1">
            <a:spLocks/>
          </p:cNvSpPr>
          <p:nvPr/>
        </p:nvSpPr>
        <p:spPr>
          <a:xfrm>
            <a:off x="553980" y="297180"/>
            <a:ext cx="8163180" cy="10420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defRPr/>
            </a:pPr>
            <a:r>
              <a:rPr lang="en-US" sz="3600" b="1" dirty="0">
                <a:solidFill>
                  <a:srgbClr val="00BFC3"/>
                </a:solidFill>
                <a:latin typeface="Arial" panose="020B0604020202020204" pitchFamily="34" charset="0"/>
                <a:cs typeface="Arial" panose="020B0604020202020204" pitchFamily="34" charset="0"/>
              </a:rPr>
              <a:t>CPM Implementation Plan: </a:t>
            </a:r>
          </a:p>
          <a:p>
            <a:pPr algn="ctr" defTabSz="685800">
              <a:buClrTx/>
              <a:defRPr/>
            </a:pPr>
            <a:r>
              <a:rPr lang="en-US" sz="2800" i="1" dirty="0">
                <a:solidFill>
                  <a:srgbClr val="00BFC3"/>
                </a:solidFill>
                <a:latin typeface="Arial" panose="020B0604020202020204" pitchFamily="34" charset="0"/>
                <a:cs typeface="Arial" panose="020B0604020202020204" pitchFamily="34" charset="0"/>
              </a:rPr>
              <a:t>Where Are We Going &amp; How Do We Get There?</a:t>
            </a:r>
          </a:p>
        </p:txBody>
      </p:sp>
      <p:sp>
        <p:nvSpPr>
          <p:cNvPr id="4" name="Slide Number Placeholder 6">
            <a:extLst>
              <a:ext uri="{FF2B5EF4-FFF2-40B4-BE49-F238E27FC236}">
                <a16:creationId xmlns:a16="http://schemas.microsoft.com/office/drawing/2014/main" id="{603C38BB-93F4-4BE3-A50C-7E6E1850387D}"/>
              </a:ext>
            </a:extLst>
          </p:cNvPr>
          <p:cNvSpPr>
            <a:spLocks noGrp="1"/>
          </p:cNvSpPr>
          <p:nvPr>
            <p:ph type="sldNum" sz="quarter" idx="12"/>
          </p:nvPr>
        </p:nvSpPr>
        <p:spPr>
          <a:xfrm>
            <a:off x="8511420" y="0"/>
            <a:ext cx="411480" cy="2971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a:solidFill>
                  <a:schemeClr val="tx1"/>
                </a:solidFill>
                <a:latin typeface="Tahoma" charset="0"/>
                <a:ea typeface="ＭＳ Ｐゴシック" charset="0"/>
                <a:cs typeface="ＭＳ Ｐゴシック" charset="0"/>
              </a:defRPr>
            </a:lvl1pPr>
            <a:lvl2pPr marL="557213" indent="-214313" eaLnBrk="0" hangingPunct="0">
              <a:defRPr sz="1050">
                <a:solidFill>
                  <a:schemeClr val="tx1"/>
                </a:solidFill>
                <a:latin typeface="Tahoma" charset="0"/>
                <a:ea typeface="ＭＳ Ｐゴシック" charset="0"/>
              </a:defRPr>
            </a:lvl2pPr>
            <a:lvl3pPr marL="857250" indent="-171450" eaLnBrk="0" hangingPunct="0">
              <a:defRPr sz="1050">
                <a:solidFill>
                  <a:schemeClr val="tx1"/>
                </a:solidFill>
                <a:latin typeface="Tahoma" charset="0"/>
                <a:ea typeface="ＭＳ Ｐゴシック" charset="0"/>
              </a:defRPr>
            </a:lvl3pPr>
            <a:lvl4pPr marL="1200150" indent="-171450" eaLnBrk="0" hangingPunct="0">
              <a:defRPr sz="1050">
                <a:solidFill>
                  <a:schemeClr val="tx1"/>
                </a:solidFill>
                <a:latin typeface="Tahoma" charset="0"/>
                <a:ea typeface="ＭＳ Ｐゴシック" charset="0"/>
              </a:defRPr>
            </a:lvl4pPr>
            <a:lvl5pPr marL="1543050" indent="-171450" eaLnBrk="0" hangingPunct="0">
              <a:defRPr sz="1050">
                <a:solidFill>
                  <a:schemeClr val="tx1"/>
                </a:solidFill>
                <a:latin typeface="Tahoma" charset="0"/>
                <a:ea typeface="ＭＳ Ｐゴシック" charset="0"/>
              </a:defRPr>
            </a:lvl5pPr>
            <a:lvl6pPr marL="1885950" indent="-171450" eaLnBrk="0" fontAlgn="base" hangingPunct="0">
              <a:spcBef>
                <a:spcPct val="0"/>
              </a:spcBef>
              <a:spcAft>
                <a:spcPct val="0"/>
              </a:spcAft>
              <a:defRPr sz="1050">
                <a:solidFill>
                  <a:schemeClr val="tx1"/>
                </a:solidFill>
                <a:latin typeface="Tahoma" charset="0"/>
                <a:ea typeface="ＭＳ Ｐゴシック" charset="0"/>
              </a:defRPr>
            </a:lvl6pPr>
            <a:lvl7pPr marL="2228850" indent="-171450" eaLnBrk="0" fontAlgn="base" hangingPunct="0">
              <a:spcBef>
                <a:spcPct val="0"/>
              </a:spcBef>
              <a:spcAft>
                <a:spcPct val="0"/>
              </a:spcAft>
              <a:defRPr sz="1050">
                <a:solidFill>
                  <a:schemeClr val="tx1"/>
                </a:solidFill>
                <a:latin typeface="Tahoma" charset="0"/>
                <a:ea typeface="ＭＳ Ｐゴシック" charset="0"/>
              </a:defRPr>
            </a:lvl7pPr>
            <a:lvl8pPr marL="2571750" indent="-171450" eaLnBrk="0" fontAlgn="base" hangingPunct="0">
              <a:spcBef>
                <a:spcPct val="0"/>
              </a:spcBef>
              <a:spcAft>
                <a:spcPct val="0"/>
              </a:spcAft>
              <a:defRPr sz="1050">
                <a:solidFill>
                  <a:schemeClr val="tx1"/>
                </a:solidFill>
                <a:latin typeface="Tahoma" charset="0"/>
                <a:ea typeface="ＭＳ Ｐゴシック" charset="0"/>
              </a:defRPr>
            </a:lvl8pPr>
            <a:lvl9pPr marL="2914650" indent="-171450" eaLnBrk="0" fontAlgn="base" hangingPunct="0">
              <a:spcBef>
                <a:spcPct val="0"/>
              </a:spcBef>
              <a:spcAft>
                <a:spcPct val="0"/>
              </a:spcAft>
              <a:defRPr sz="1050">
                <a:solidFill>
                  <a:schemeClr val="tx1"/>
                </a:solidFill>
                <a:latin typeface="Tahoma" charset="0"/>
                <a:ea typeface="ＭＳ Ｐゴシック" charset="0"/>
              </a:defRPr>
            </a:lvl9pPr>
          </a:lstStyle>
          <a:p>
            <a:pPr eaLnBrk="1" hangingPunct="1"/>
            <a:fld id="{005A83F0-281D-3A4D-B168-63F42B852D7E}" type="slidenum">
              <a:rPr lang="en-US"/>
              <a:pPr eaLnBrk="1" hangingPunct="1"/>
              <a:t>22</a:t>
            </a:fld>
            <a:endParaRPr lang="en-US" dirty="0"/>
          </a:p>
        </p:txBody>
      </p:sp>
      <p:pic>
        <p:nvPicPr>
          <p:cNvPr id="5" name="Picture 4" descr="Screen Clipping">
            <a:extLst>
              <a:ext uri="{FF2B5EF4-FFF2-40B4-BE49-F238E27FC236}">
                <a16:creationId xmlns:a16="http://schemas.microsoft.com/office/drawing/2014/main" id="{BF111F33-9274-42BA-8D69-072C7780A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024" y="1375356"/>
            <a:ext cx="4435952" cy="5751392"/>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13976727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4078-ABA7-4676-8308-730038FE1C57}"/>
              </a:ext>
            </a:extLst>
          </p:cNvPr>
          <p:cNvSpPr>
            <a:spLocks noGrp="1"/>
          </p:cNvSpPr>
          <p:nvPr>
            <p:ph type="title"/>
          </p:nvPr>
        </p:nvSpPr>
        <p:spPr>
          <a:xfrm>
            <a:off x="172931" y="454641"/>
            <a:ext cx="7855947" cy="990600"/>
          </a:xfrm>
        </p:spPr>
        <p:txBody>
          <a:bodyPr/>
          <a:lstStyle/>
          <a:p>
            <a:pPr algn="ctr"/>
            <a:r>
              <a:rPr lang="en-US" sz="3200" dirty="0"/>
              <a:t>“Any County” Selected Implementation Objectives for Each Planning Priority…   </a:t>
            </a:r>
          </a:p>
        </p:txBody>
      </p:sp>
      <p:sp>
        <p:nvSpPr>
          <p:cNvPr id="11" name="Flowchart: Process 10">
            <a:extLst>
              <a:ext uri="{FF2B5EF4-FFF2-40B4-BE49-F238E27FC236}">
                <a16:creationId xmlns:a16="http://schemas.microsoft.com/office/drawing/2014/main" id="{22CE85F2-5A8E-4809-A384-3286C6607631}"/>
              </a:ext>
            </a:extLst>
          </p:cNvPr>
          <p:cNvSpPr/>
          <p:nvPr/>
        </p:nvSpPr>
        <p:spPr>
          <a:xfrm>
            <a:off x="2365248" y="3465326"/>
            <a:ext cx="1341120" cy="94260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F7A836D9-7AE8-4D37-AAA1-647264B64F82}"/>
              </a:ext>
            </a:extLst>
          </p:cNvPr>
          <p:cNvSpPr/>
          <p:nvPr/>
        </p:nvSpPr>
        <p:spPr>
          <a:xfrm>
            <a:off x="2391146" y="4886737"/>
            <a:ext cx="1083573" cy="61264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6AD455E9-06CE-4830-AE01-08813E57F19A}"/>
              </a:ext>
            </a:extLst>
          </p:cNvPr>
          <p:cNvSpPr/>
          <p:nvPr/>
        </p:nvSpPr>
        <p:spPr>
          <a:xfrm>
            <a:off x="2391147" y="6009191"/>
            <a:ext cx="1083573" cy="56804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6F2E4F-134F-4D7F-997F-A0DB069972BD}"/>
              </a:ext>
            </a:extLst>
          </p:cNvPr>
          <p:cNvSpPr txBox="1"/>
          <p:nvPr/>
        </p:nvSpPr>
        <p:spPr>
          <a:xfrm>
            <a:off x="2661233" y="5562075"/>
            <a:ext cx="6068239" cy="738664"/>
          </a:xfrm>
          <a:prstGeom prst="rect">
            <a:avLst/>
          </a:prstGeom>
          <a:noFill/>
        </p:spPr>
        <p:txBody>
          <a:bodyPr wrap="square" rtlCol="0">
            <a:spAutoFit/>
          </a:bodyPr>
          <a:lstStyle/>
          <a:p>
            <a:r>
              <a:rPr lang="en-US" dirty="0"/>
              <a:t>Orient resource families, behavioral health partners &amp; out-stationed public health nurses to CPM </a:t>
            </a:r>
          </a:p>
          <a:p>
            <a:endParaRPr lang="en-US" dirty="0"/>
          </a:p>
        </p:txBody>
      </p:sp>
      <p:pic>
        <p:nvPicPr>
          <p:cNvPr id="19" name="Picture 18" descr="Screen Clipping">
            <a:extLst>
              <a:ext uri="{FF2B5EF4-FFF2-40B4-BE49-F238E27FC236}">
                <a16:creationId xmlns:a16="http://schemas.microsoft.com/office/drawing/2014/main" id="{44C89322-30F4-4D63-BD63-7815CA258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6" y="1522344"/>
            <a:ext cx="8942830" cy="6138296"/>
          </a:xfrm>
          <a:prstGeom prst="rect">
            <a:avLst/>
          </a:prstGeom>
        </p:spPr>
      </p:pic>
      <p:sp>
        <p:nvSpPr>
          <p:cNvPr id="20" name="Flowchart: Process 19">
            <a:extLst>
              <a:ext uri="{FF2B5EF4-FFF2-40B4-BE49-F238E27FC236}">
                <a16:creationId xmlns:a16="http://schemas.microsoft.com/office/drawing/2014/main" id="{A05A88A4-F764-4332-B655-2991F01DDB10}"/>
              </a:ext>
            </a:extLst>
          </p:cNvPr>
          <p:cNvSpPr/>
          <p:nvPr/>
        </p:nvSpPr>
        <p:spPr>
          <a:xfrm>
            <a:off x="4739013" y="1633728"/>
            <a:ext cx="2955327" cy="30709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  WD Excerpt</a:t>
            </a:r>
          </a:p>
        </p:txBody>
      </p:sp>
      <p:sp>
        <p:nvSpPr>
          <p:cNvPr id="21" name="Flowchart: Process 20">
            <a:extLst>
              <a:ext uri="{FF2B5EF4-FFF2-40B4-BE49-F238E27FC236}">
                <a16:creationId xmlns:a16="http://schemas.microsoft.com/office/drawing/2014/main" id="{04CA2278-21B9-4D89-B515-549558CBAA29}"/>
              </a:ext>
            </a:extLst>
          </p:cNvPr>
          <p:cNvSpPr/>
          <p:nvPr/>
        </p:nvSpPr>
        <p:spPr>
          <a:xfrm>
            <a:off x="454372" y="4096512"/>
            <a:ext cx="8275099" cy="165397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9B92356-6D81-49AF-B7E8-BC909636092E}"/>
              </a:ext>
            </a:extLst>
          </p:cNvPr>
          <p:cNvSpPr txBox="1"/>
          <p:nvPr/>
        </p:nvSpPr>
        <p:spPr>
          <a:xfrm>
            <a:off x="2690401" y="2291327"/>
            <a:ext cx="3877985" cy="307777"/>
          </a:xfrm>
          <a:prstGeom prst="rect">
            <a:avLst/>
          </a:prstGeom>
          <a:noFill/>
        </p:spPr>
        <p:txBody>
          <a:bodyPr wrap="none" rtlCol="0">
            <a:spAutoFit/>
          </a:bodyPr>
          <a:lstStyle/>
          <a:p>
            <a:r>
              <a:rPr lang="en-US" dirty="0"/>
              <a:t>Train all CWS staff on CPM practice behaviors</a:t>
            </a:r>
          </a:p>
        </p:txBody>
      </p:sp>
      <p:sp>
        <p:nvSpPr>
          <p:cNvPr id="23" name="TextBox 22">
            <a:extLst>
              <a:ext uri="{FF2B5EF4-FFF2-40B4-BE49-F238E27FC236}">
                <a16:creationId xmlns:a16="http://schemas.microsoft.com/office/drawing/2014/main" id="{EEDB442A-C1BE-496E-9484-C2F4D664C1AA}"/>
              </a:ext>
            </a:extLst>
          </p:cNvPr>
          <p:cNvSpPr txBox="1"/>
          <p:nvPr/>
        </p:nvSpPr>
        <p:spPr>
          <a:xfrm>
            <a:off x="2690401" y="3507883"/>
            <a:ext cx="6039071" cy="1692771"/>
          </a:xfrm>
          <a:prstGeom prst="rect">
            <a:avLst/>
          </a:prstGeom>
          <a:noFill/>
        </p:spPr>
        <p:txBody>
          <a:bodyPr wrap="square" rtlCol="0">
            <a:spAutoFit/>
          </a:bodyPr>
          <a:lstStyle/>
          <a:p>
            <a:pPr indent="-274320">
              <a:buFont typeface="+mj-lt"/>
              <a:buAutoNum type="arabicPeriod"/>
            </a:pPr>
            <a:r>
              <a:rPr lang="en-US" dirty="0"/>
              <a:t>Exec leaders, </a:t>
            </a:r>
            <a:r>
              <a:rPr lang="en-US" dirty="0" err="1"/>
              <a:t>mgrs</a:t>
            </a:r>
            <a:r>
              <a:rPr lang="en-US" dirty="0"/>
              <a:t> and sups have received training in the specific</a:t>
            </a:r>
          </a:p>
          <a:p>
            <a:pPr indent="-274320">
              <a:spcAft>
                <a:spcPts val="1200"/>
              </a:spcAft>
            </a:pPr>
            <a:r>
              <a:rPr lang="en-US" dirty="0"/>
              <a:t>     knowledge/skills required for applying CPM Leadership Behaviors</a:t>
            </a:r>
          </a:p>
          <a:p>
            <a:pPr indent="-274320">
              <a:buAutoNum type="arabicPeriod" startAt="2"/>
            </a:pPr>
            <a:r>
              <a:rPr lang="en-US" dirty="0"/>
              <a:t>SW’s and Sups have received training in knowledge/skills required for</a:t>
            </a:r>
          </a:p>
          <a:p>
            <a:pPr indent="-274320">
              <a:spcAft>
                <a:spcPts val="1200"/>
              </a:spcAft>
            </a:pPr>
            <a:r>
              <a:rPr lang="en-US" dirty="0"/>
              <a:t>      applying CPM Practice Behaviors as part of integrated local practice</a:t>
            </a:r>
          </a:p>
          <a:p>
            <a:pPr indent="-274320">
              <a:buAutoNum type="arabicPeriod" startAt="3"/>
            </a:pPr>
            <a:r>
              <a:rPr lang="en-US" dirty="0"/>
              <a:t>Sups and </a:t>
            </a:r>
            <a:r>
              <a:rPr lang="en-US" dirty="0" err="1"/>
              <a:t>mgrs</a:t>
            </a:r>
            <a:r>
              <a:rPr lang="en-US" dirty="0"/>
              <a:t> have received training and /skill-building opportunities</a:t>
            </a:r>
          </a:p>
          <a:p>
            <a:pPr indent="-274320"/>
            <a:r>
              <a:rPr lang="en-US" dirty="0"/>
              <a:t>       in supervision coaching of their staff</a:t>
            </a:r>
          </a:p>
        </p:txBody>
      </p:sp>
      <p:sp>
        <p:nvSpPr>
          <p:cNvPr id="24" name="Flowchart: Process 23">
            <a:extLst>
              <a:ext uri="{FF2B5EF4-FFF2-40B4-BE49-F238E27FC236}">
                <a16:creationId xmlns:a16="http://schemas.microsoft.com/office/drawing/2014/main" id="{52A16F2B-E33F-4294-AC6E-6C3D0693F208}"/>
              </a:ext>
            </a:extLst>
          </p:cNvPr>
          <p:cNvSpPr/>
          <p:nvPr/>
        </p:nvSpPr>
        <p:spPr>
          <a:xfrm>
            <a:off x="-12192" y="1975104"/>
            <a:ext cx="417547" cy="514502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ocess 24">
            <a:extLst>
              <a:ext uri="{FF2B5EF4-FFF2-40B4-BE49-F238E27FC236}">
                <a16:creationId xmlns:a16="http://schemas.microsoft.com/office/drawing/2014/main" id="{F03DBF71-2413-4537-A3BD-ABC215532CA1}"/>
              </a:ext>
            </a:extLst>
          </p:cNvPr>
          <p:cNvSpPr/>
          <p:nvPr/>
        </p:nvSpPr>
        <p:spPr>
          <a:xfrm>
            <a:off x="442179" y="4066825"/>
            <a:ext cx="2187013" cy="168366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 </a:t>
            </a:r>
          </a:p>
        </p:txBody>
      </p:sp>
      <p:sp>
        <p:nvSpPr>
          <p:cNvPr id="26" name="TextBox 25">
            <a:extLst>
              <a:ext uri="{FF2B5EF4-FFF2-40B4-BE49-F238E27FC236}">
                <a16:creationId xmlns:a16="http://schemas.microsoft.com/office/drawing/2014/main" id="{6A1F2350-0365-44B6-AB4A-0593DBB1F143}"/>
              </a:ext>
            </a:extLst>
          </p:cNvPr>
          <p:cNvSpPr txBox="1"/>
          <p:nvPr/>
        </p:nvSpPr>
        <p:spPr>
          <a:xfrm>
            <a:off x="429990" y="5750046"/>
            <a:ext cx="8616474" cy="523220"/>
          </a:xfrm>
          <a:prstGeom prst="rect">
            <a:avLst/>
          </a:prstGeom>
          <a:noFill/>
        </p:spPr>
        <p:txBody>
          <a:bodyPr wrap="square" rtlCol="0">
            <a:spAutoFit/>
          </a:bodyPr>
          <a:lstStyle/>
          <a:p>
            <a:endParaRPr lang="en-US" dirty="0"/>
          </a:p>
          <a:p>
            <a:endParaRPr lang="en-US" dirty="0"/>
          </a:p>
        </p:txBody>
      </p:sp>
      <p:sp>
        <p:nvSpPr>
          <p:cNvPr id="27" name="Flowchart: Process 26">
            <a:extLst>
              <a:ext uri="{FF2B5EF4-FFF2-40B4-BE49-F238E27FC236}">
                <a16:creationId xmlns:a16="http://schemas.microsoft.com/office/drawing/2014/main" id="{6B5C754F-4ADC-4E6D-9721-A78A6632F022}"/>
              </a:ext>
            </a:extLst>
          </p:cNvPr>
          <p:cNvSpPr/>
          <p:nvPr/>
        </p:nvSpPr>
        <p:spPr>
          <a:xfrm>
            <a:off x="-36826" y="5789833"/>
            <a:ext cx="9180826" cy="111053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4AF6646-D3D2-4BF8-868C-0AADE0D70C3F}"/>
              </a:ext>
            </a:extLst>
          </p:cNvPr>
          <p:cNvSpPr txBox="1"/>
          <p:nvPr/>
        </p:nvSpPr>
        <p:spPr>
          <a:xfrm>
            <a:off x="515083" y="4193719"/>
            <a:ext cx="2174821" cy="1323439"/>
          </a:xfrm>
          <a:prstGeom prst="rect">
            <a:avLst/>
          </a:prstGeom>
          <a:noFill/>
        </p:spPr>
        <p:txBody>
          <a:bodyPr wrap="square" rtlCol="0">
            <a:spAutoFit/>
          </a:bodyPr>
          <a:lstStyle/>
          <a:p>
            <a:pPr algn="ctr"/>
            <a:r>
              <a:rPr lang="en-US" sz="2000" dirty="0">
                <a:solidFill>
                  <a:srgbClr val="FF0000"/>
                </a:solidFill>
              </a:rPr>
              <a:t>CPM Logic Modeling</a:t>
            </a:r>
          </a:p>
          <a:p>
            <a:pPr algn="ctr"/>
            <a:r>
              <a:rPr lang="en-US" sz="2000" dirty="0">
                <a:solidFill>
                  <a:srgbClr val="FF0000"/>
                </a:solidFill>
              </a:rPr>
              <a:t>Starts with your </a:t>
            </a:r>
            <a:r>
              <a:rPr lang="en-US" sz="2000" dirty="0" err="1">
                <a:solidFill>
                  <a:srgbClr val="FF0000"/>
                </a:solidFill>
              </a:rPr>
              <a:t>Impl</a:t>
            </a:r>
            <a:r>
              <a:rPr lang="en-US" sz="2000" dirty="0">
                <a:solidFill>
                  <a:srgbClr val="FF0000"/>
                </a:solidFill>
              </a:rPr>
              <a:t> Objectives</a:t>
            </a:r>
          </a:p>
        </p:txBody>
      </p:sp>
      <p:sp>
        <p:nvSpPr>
          <p:cNvPr id="29" name="Arrow: Right 28">
            <a:extLst>
              <a:ext uri="{FF2B5EF4-FFF2-40B4-BE49-F238E27FC236}">
                <a16:creationId xmlns:a16="http://schemas.microsoft.com/office/drawing/2014/main" id="{6B5957D1-6BF4-41CF-BBCA-0039B5E8433D}"/>
              </a:ext>
            </a:extLst>
          </p:cNvPr>
          <p:cNvSpPr/>
          <p:nvPr/>
        </p:nvSpPr>
        <p:spPr>
          <a:xfrm rot="19101142">
            <a:off x="2129551" y="4407952"/>
            <a:ext cx="643400" cy="30140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D76BC14-97F8-46CD-92CA-BA1C289E28D6}"/>
              </a:ext>
            </a:extLst>
          </p:cNvPr>
          <p:cNvSpPr txBox="1"/>
          <p:nvPr/>
        </p:nvSpPr>
        <p:spPr>
          <a:xfrm>
            <a:off x="648347" y="2617175"/>
            <a:ext cx="1936241" cy="411480"/>
          </a:xfrm>
          <a:prstGeom prst="rect">
            <a:avLst/>
          </a:prstGeom>
          <a:solidFill>
            <a:schemeClr val="bg1">
              <a:lumMod val="85000"/>
            </a:schemeClr>
          </a:solidFill>
          <a:ln>
            <a:noFill/>
          </a:ln>
        </p:spPr>
        <p:txBody>
          <a:bodyPr wrap="square" rtlCol="0">
            <a:spAutoFit/>
          </a:bodyPr>
          <a:lstStyle/>
          <a:p>
            <a:pPr algn="ctr"/>
            <a:r>
              <a:rPr lang="en-US" sz="1800" dirty="0">
                <a:solidFill>
                  <a:schemeClr val="tx1"/>
                </a:solidFill>
              </a:rPr>
              <a:t>Workforce Dev</a:t>
            </a:r>
          </a:p>
        </p:txBody>
      </p:sp>
      <p:sp>
        <p:nvSpPr>
          <p:cNvPr id="30" name="Oval 29">
            <a:extLst>
              <a:ext uri="{FF2B5EF4-FFF2-40B4-BE49-F238E27FC236}">
                <a16:creationId xmlns:a16="http://schemas.microsoft.com/office/drawing/2014/main" id="{5469A103-B4FB-4BE4-97D0-81B9B98CE024}"/>
              </a:ext>
            </a:extLst>
          </p:cNvPr>
          <p:cNvSpPr/>
          <p:nvPr/>
        </p:nvSpPr>
        <p:spPr>
          <a:xfrm>
            <a:off x="196581" y="2831992"/>
            <a:ext cx="8631935" cy="3336528"/>
          </a:xfrm>
          <a:prstGeom prst="ellipse">
            <a:avLst/>
          </a:prstGeom>
          <a:noFill/>
          <a:ln w="50800">
            <a:solidFill>
              <a:srgbClr val="EE77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A3542D-6215-498A-BF67-4C629E6F770D}"/>
              </a:ext>
            </a:extLst>
          </p:cNvPr>
          <p:cNvSpPr txBox="1"/>
          <p:nvPr/>
        </p:nvSpPr>
        <p:spPr>
          <a:xfrm>
            <a:off x="8607552" y="97536"/>
            <a:ext cx="383438" cy="307777"/>
          </a:xfrm>
          <a:prstGeom prst="rect">
            <a:avLst/>
          </a:prstGeom>
          <a:noFill/>
        </p:spPr>
        <p:txBody>
          <a:bodyPr wrap="none" rtlCol="0">
            <a:spAutoFit/>
          </a:bodyPr>
          <a:lstStyle/>
          <a:p>
            <a:r>
              <a:rPr lang="en-US" dirty="0"/>
              <a:t>23</a:t>
            </a:r>
          </a:p>
        </p:txBody>
      </p:sp>
      <p:pic>
        <p:nvPicPr>
          <p:cNvPr id="33" name="Content Placeholder 4" descr="A close up of a map&#10;&#10;Description generated with high confidence">
            <a:extLst>
              <a:ext uri="{FF2B5EF4-FFF2-40B4-BE49-F238E27FC236}">
                <a16:creationId xmlns:a16="http://schemas.microsoft.com/office/drawing/2014/main" id="{58189AF9-92B1-40AC-8B30-49FAC9D87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776" y="413495"/>
            <a:ext cx="1180395" cy="1366253"/>
          </a:xfrm>
          <a:prstGeom prst="rect">
            <a:avLst/>
          </a:prstGeom>
          <a:noFill/>
          <a:ln>
            <a:noFill/>
          </a:ln>
        </p:spPr>
      </p:pic>
    </p:spTree>
    <p:extLst>
      <p:ext uri="{BB962C8B-B14F-4D97-AF65-F5344CB8AC3E}">
        <p14:creationId xmlns:p14="http://schemas.microsoft.com/office/powerpoint/2010/main" val="189596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heel(1)">
                                      <p:cBhvr>
                                        <p:cTn id="1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DB55EB4B-6E54-4003-8212-086E1C8DD5EF}"/>
              </a:ext>
            </a:extLst>
          </p:cNvPr>
          <p:cNvSpPr/>
          <p:nvPr/>
        </p:nvSpPr>
        <p:spPr>
          <a:xfrm>
            <a:off x="3468478" y="1344315"/>
            <a:ext cx="2526792" cy="1170432"/>
          </a:xfrm>
          <a:prstGeom prst="flowChartAlternateProcess">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rPr>
              <a:t>Implementation </a:t>
            </a:r>
          </a:p>
          <a:p>
            <a:pPr algn="ctr"/>
            <a:r>
              <a:rPr lang="en-US" sz="2300" b="1" dirty="0">
                <a:solidFill>
                  <a:schemeClr val="bg1"/>
                </a:solidFill>
              </a:rPr>
              <a:t>Activities</a:t>
            </a:r>
          </a:p>
        </p:txBody>
      </p:sp>
      <p:sp>
        <p:nvSpPr>
          <p:cNvPr id="288" name="Shape 288"/>
          <p:cNvSpPr txBox="1">
            <a:spLocks noGrp="1"/>
          </p:cNvSpPr>
          <p:nvPr>
            <p:ph type="title"/>
          </p:nvPr>
        </p:nvSpPr>
        <p:spPr>
          <a:xfrm>
            <a:off x="840267" y="369580"/>
            <a:ext cx="8218389" cy="9747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Arial"/>
              <a:buNone/>
            </a:pPr>
            <a:r>
              <a:rPr lang="en-US" sz="3200" dirty="0"/>
              <a:t>CPM Logic Modeling: Getting Started</a:t>
            </a:r>
            <a:endParaRPr sz="3200" dirty="0"/>
          </a:p>
        </p:txBody>
      </p:sp>
      <p:sp>
        <p:nvSpPr>
          <p:cNvPr id="8" name="TextBox 7">
            <a:extLst>
              <a:ext uri="{FF2B5EF4-FFF2-40B4-BE49-F238E27FC236}">
                <a16:creationId xmlns:a16="http://schemas.microsoft.com/office/drawing/2014/main" id="{14085A05-6827-4FF4-BC97-97096616B22A}"/>
              </a:ext>
            </a:extLst>
          </p:cNvPr>
          <p:cNvSpPr txBox="1"/>
          <p:nvPr/>
        </p:nvSpPr>
        <p:spPr>
          <a:xfrm>
            <a:off x="620810" y="2714833"/>
            <a:ext cx="8218389" cy="3185487"/>
          </a:xfrm>
          <a:prstGeom prst="rect">
            <a:avLst/>
          </a:prstGeom>
          <a:noFill/>
        </p:spPr>
        <p:txBody>
          <a:bodyPr wrap="square" rtlCol="0">
            <a:spAutoFit/>
          </a:bodyPr>
          <a:lstStyle/>
          <a:p>
            <a:pPr>
              <a:spcBef>
                <a:spcPts val="1200"/>
              </a:spcBef>
              <a:spcAft>
                <a:spcPts val="600"/>
              </a:spcAft>
              <a:buClr>
                <a:srgbClr val="EE7700"/>
              </a:buClr>
            </a:pPr>
            <a:r>
              <a:rPr lang="en-US" sz="2400" i="1" dirty="0"/>
              <a:t>The Objectives in your CPM Implementation Plan become the Implementation Activities in your CPM Logic Model. </a:t>
            </a:r>
          </a:p>
          <a:p>
            <a:pPr marL="914400" lvl="1" indent="-342900">
              <a:spcBef>
                <a:spcPts val="1200"/>
              </a:spcBef>
              <a:spcAft>
                <a:spcPts val="1200"/>
              </a:spcAft>
              <a:buClr>
                <a:srgbClr val="EE7700"/>
              </a:buClr>
              <a:buFont typeface="Arial" panose="020B0604020202020204" pitchFamily="34" charset="0"/>
              <a:buChar char="•"/>
            </a:pPr>
            <a:r>
              <a:rPr lang="en-US" sz="2400" dirty="0"/>
              <a:t>Restate each objective with an active verb at the beginning.  </a:t>
            </a:r>
          </a:p>
          <a:p>
            <a:pPr lvl="1">
              <a:buClr>
                <a:srgbClr val="EE7700"/>
              </a:buClr>
            </a:pPr>
            <a:r>
              <a:rPr lang="en-US" sz="2200" i="1" dirty="0"/>
              <a:t>	For example</a:t>
            </a:r>
            <a:r>
              <a:rPr lang="en-US" sz="2200" dirty="0"/>
              <a:t>:  </a:t>
            </a:r>
            <a:r>
              <a:rPr lang="en-US" sz="2200" i="1" dirty="0"/>
              <a:t>Hold</a:t>
            </a:r>
            <a:r>
              <a:rPr lang="en-US" sz="2200" dirty="0"/>
              <a:t> meetings for staff…</a:t>
            </a:r>
          </a:p>
          <a:p>
            <a:pPr lvl="1">
              <a:buClr>
                <a:srgbClr val="EE7700"/>
              </a:buClr>
            </a:pPr>
            <a:r>
              <a:rPr lang="en-US" sz="2200" i="1" dirty="0"/>
              <a:t>                                   Develop </a:t>
            </a:r>
            <a:r>
              <a:rPr lang="en-US" sz="2200" dirty="0"/>
              <a:t>leadership team… </a:t>
            </a:r>
          </a:p>
          <a:p>
            <a:pPr lvl="1">
              <a:buClr>
                <a:srgbClr val="EE7700"/>
              </a:buClr>
            </a:pPr>
            <a:r>
              <a:rPr lang="en-US" sz="2200" i="1" dirty="0"/>
              <a:t>                                   Provide</a:t>
            </a:r>
            <a:r>
              <a:rPr lang="en-US" sz="2200" dirty="0"/>
              <a:t> training to staff….   </a:t>
            </a:r>
          </a:p>
          <a:p>
            <a:endParaRPr lang="en-US" dirty="0"/>
          </a:p>
        </p:txBody>
      </p:sp>
      <p:sp>
        <p:nvSpPr>
          <p:cNvPr id="3" name="TextBox 2">
            <a:extLst>
              <a:ext uri="{FF2B5EF4-FFF2-40B4-BE49-F238E27FC236}">
                <a16:creationId xmlns:a16="http://schemas.microsoft.com/office/drawing/2014/main" id="{25CE19A3-630F-48C7-A8EB-488D696DDAEF}"/>
              </a:ext>
            </a:extLst>
          </p:cNvPr>
          <p:cNvSpPr txBox="1"/>
          <p:nvPr/>
        </p:nvSpPr>
        <p:spPr>
          <a:xfrm>
            <a:off x="8492336" y="61803"/>
            <a:ext cx="383438" cy="307777"/>
          </a:xfrm>
          <a:prstGeom prst="rect">
            <a:avLst/>
          </a:prstGeom>
          <a:noFill/>
        </p:spPr>
        <p:txBody>
          <a:bodyPr wrap="none" rtlCol="0">
            <a:spAutoFit/>
          </a:bodyPr>
          <a:lstStyle/>
          <a:p>
            <a:r>
              <a:rPr lang="en-US" dirty="0"/>
              <a:t>24</a:t>
            </a:r>
          </a:p>
        </p:txBody>
      </p:sp>
    </p:spTree>
    <p:extLst>
      <p:ext uri="{BB962C8B-B14F-4D97-AF65-F5344CB8AC3E}">
        <p14:creationId xmlns:p14="http://schemas.microsoft.com/office/powerpoint/2010/main" val="2823329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4" descr="A close up of a map&#10;&#10;Description generated with high confidence">
            <a:extLst>
              <a:ext uri="{FF2B5EF4-FFF2-40B4-BE49-F238E27FC236}">
                <a16:creationId xmlns:a16="http://schemas.microsoft.com/office/drawing/2014/main" id="{F074D742-DE57-475A-819E-799B549E9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776" y="413495"/>
            <a:ext cx="1180395" cy="1366253"/>
          </a:xfrm>
          <a:prstGeom prst="rect">
            <a:avLst/>
          </a:prstGeom>
          <a:noFill/>
          <a:ln>
            <a:noFill/>
          </a:ln>
        </p:spPr>
      </p:pic>
      <p:sp>
        <p:nvSpPr>
          <p:cNvPr id="2" name="Title 1">
            <a:extLst>
              <a:ext uri="{FF2B5EF4-FFF2-40B4-BE49-F238E27FC236}">
                <a16:creationId xmlns:a16="http://schemas.microsoft.com/office/drawing/2014/main" id="{2CDE4078-ABA7-4676-8308-730038FE1C57}"/>
              </a:ext>
            </a:extLst>
          </p:cNvPr>
          <p:cNvSpPr>
            <a:spLocks noGrp="1"/>
          </p:cNvSpPr>
          <p:nvPr>
            <p:ph type="title"/>
          </p:nvPr>
        </p:nvSpPr>
        <p:spPr>
          <a:xfrm>
            <a:off x="405355" y="307168"/>
            <a:ext cx="7919296" cy="1190382"/>
          </a:xfrm>
        </p:spPr>
        <p:txBody>
          <a:bodyPr/>
          <a:lstStyle/>
          <a:p>
            <a:pPr algn="ctr"/>
            <a:r>
              <a:rPr lang="en-US" sz="3200" dirty="0"/>
              <a:t>“Any County” Translated their Implementation Objectives into Action</a:t>
            </a:r>
          </a:p>
        </p:txBody>
      </p:sp>
      <p:sp>
        <p:nvSpPr>
          <p:cNvPr id="11" name="Flowchart: Process 10">
            <a:extLst>
              <a:ext uri="{FF2B5EF4-FFF2-40B4-BE49-F238E27FC236}">
                <a16:creationId xmlns:a16="http://schemas.microsoft.com/office/drawing/2014/main" id="{22CE85F2-5A8E-4809-A384-3286C6607631}"/>
              </a:ext>
            </a:extLst>
          </p:cNvPr>
          <p:cNvSpPr/>
          <p:nvPr/>
        </p:nvSpPr>
        <p:spPr>
          <a:xfrm>
            <a:off x="1061188" y="4269750"/>
            <a:ext cx="7397276" cy="17119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pPr marL="342900" indent="-342900">
              <a:spcAft>
                <a:spcPts val="1200"/>
              </a:spcAft>
              <a:buAutoNum type="arabicPeriod"/>
            </a:pPr>
            <a:r>
              <a:rPr lang="en-US" dirty="0">
                <a:solidFill>
                  <a:schemeClr val="tx1"/>
                </a:solidFill>
              </a:rPr>
              <a:t>Provide knowledge and skill-based training to Exec leaders, </a:t>
            </a:r>
            <a:r>
              <a:rPr lang="en-US" dirty="0" err="1">
                <a:solidFill>
                  <a:schemeClr val="tx1"/>
                </a:solidFill>
              </a:rPr>
              <a:t>Mgrs</a:t>
            </a:r>
            <a:r>
              <a:rPr lang="en-US" dirty="0">
                <a:solidFill>
                  <a:schemeClr val="tx1"/>
                </a:solidFill>
              </a:rPr>
              <a:t> and Sups in applying CPM Leadership Behaviors </a:t>
            </a:r>
          </a:p>
          <a:p>
            <a:pPr marL="342900" indent="-342900">
              <a:spcAft>
                <a:spcPts val="1200"/>
              </a:spcAft>
              <a:buAutoNum type="arabicPeriod"/>
            </a:pPr>
            <a:r>
              <a:rPr lang="en-US" dirty="0">
                <a:solidFill>
                  <a:schemeClr val="tx1"/>
                </a:solidFill>
              </a:rPr>
              <a:t>Provide knowledge and skill-based training to SW’s and Sups in applying CPM Practice Behaviors as part of integrated local practice</a:t>
            </a:r>
          </a:p>
          <a:p>
            <a:pPr marL="342900" indent="-342900">
              <a:buAutoNum type="arabicPeriod"/>
            </a:pPr>
            <a:r>
              <a:rPr lang="en-US" dirty="0">
                <a:solidFill>
                  <a:schemeClr val="tx1"/>
                </a:solidFill>
              </a:rPr>
              <a:t>Provide knowledge and skill-based training to Sups/Mgrs.in supervision coaching of their staff</a:t>
            </a:r>
          </a:p>
          <a:p>
            <a:pPr marL="342900" indent="-342900">
              <a:buAutoNum type="arabicPeriod"/>
            </a:pPr>
            <a:endParaRPr lang="en-US" dirty="0">
              <a:solidFill>
                <a:schemeClr val="tx1"/>
              </a:solidFill>
            </a:endParaRPr>
          </a:p>
          <a:p>
            <a:pPr marL="342900" indent="-342900">
              <a:buAutoNum type="arabicPeriod"/>
            </a:pPr>
            <a:endParaRPr lang="en-US" dirty="0">
              <a:solidFill>
                <a:schemeClr val="tx1"/>
              </a:solidFill>
            </a:endParaRPr>
          </a:p>
        </p:txBody>
      </p:sp>
      <p:sp>
        <p:nvSpPr>
          <p:cNvPr id="20" name="Flowchart: Process 19">
            <a:extLst>
              <a:ext uri="{FF2B5EF4-FFF2-40B4-BE49-F238E27FC236}">
                <a16:creationId xmlns:a16="http://schemas.microsoft.com/office/drawing/2014/main" id="{A05A88A4-F764-4332-B655-2991F01DDB10}"/>
              </a:ext>
            </a:extLst>
          </p:cNvPr>
          <p:cNvSpPr/>
          <p:nvPr/>
        </p:nvSpPr>
        <p:spPr>
          <a:xfrm>
            <a:off x="2451251" y="1636635"/>
            <a:ext cx="4297376" cy="34137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endParaRPr>
          </a:p>
          <a:p>
            <a:endParaRPr lang="en-US" sz="2000" b="1" dirty="0">
              <a:solidFill>
                <a:schemeClr val="tx1"/>
              </a:solidFill>
            </a:endParaRPr>
          </a:p>
          <a:p>
            <a:endParaRPr lang="en-US" sz="2000" b="1" dirty="0">
              <a:solidFill>
                <a:schemeClr val="tx1"/>
              </a:solidFill>
            </a:endParaRPr>
          </a:p>
          <a:p>
            <a:endParaRPr lang="en-US" sz="2000" b="1" dirty="0">
              <a:solidFill>
                <a:schemeClr val="tx1"/>
              </a:solidFill>
            </a:endParaRPr>
          </a:p>
          <a:p>
            <a:endParaRPr lang="en-US" sz="2000" b="1" dirty="0">
              <a:solidFill>
                <a:schemeClr val="tx1"/>
              </a:solidFill>
            </a:endParaRPr>
          </a:p>
        </p:txBody>
      </p:sp>
      <p:sp>
        <p:nvSpPr>
          <p:cNvPr id="23" name="TextBox 22">
            <a:extLst>
              <a:ext uri="{FF2B5EF4-FFF2-40B4-BE49-F238E27FC236}">
                <a16:creationId xmlns:a16="http://schemas.microsoft.com/office/drawing/2014/main" id="{EEDB442A-C1BE-496E-9484-C2F4D664C1AA}"/>
              </a:ext>
            </a:extLst>
          </p:cNvPr>
          <p:cNvSpPr txBox="1"/>
          <p:nvPr/>
        </p:nvSpPr>
        <p:spPr>
          <a:xfrm>
            <a:off x="2497586" y="1658774"/>
            <a:ext cx="6039071" cy="1744067"/>
          </a:xfrm>
          <a:prstGeom prst="rect">
            <a:avLst/>
          </a:prstGeom>
          <a:noFill/>
          <a:ln>
            <a:solidFill>
              <a:schemeClr val="bg1">
                <a:lumMod val="50000"/>
              </a:schemeClr>
            </a:solidFill>
          </a:ln>
        </p:spPr>
        <p:txBody>
          <a:bodyPr wrap="square" rtlCol="0">
            <a:spAutoFit/>
          </a:bodyPr>
          <a:lstStyle/>
          <a:p>
            <a:pPr indent="-274320">
              <a:spcBef>
                <a:spcPts val="600"/>
              </a:spcBef>
              <a:buFont typeface="+mj-lt"/>
              <a:buAutoNum type="arabicPeriod"/>
            </a:pPr>
            <a:r>
              <a:rPr lang="en-US" dirty="0"/>
              <a:t>Exec leaders, </a:t>
            </a:r>
            <a:r>
              <a:rPr lang="en-US" dirty="0" err="1"/>
              <a:t>Mgrs</a:t>
            </a:r>
            <a:r>
              <a:rPr lang="en-US" dirty="0"/>
              <a:t> and Sups have received training in the specific</a:t>
            </a:r>
          </a:p>
          <a:p>
            <a:pPr indent="-274320">
              <a:spcAft>
                <a:spcPts val="1400"/>
              </a:spcAft>
            </a:pPr>
            <a:r>
              <a:rPr lang="en-US" dirty="0"/>
              <a:t>     knowledge/skills required for applying CPM Leadership Behaviors</a:t>
            </a:r>
          </a:p>
          <a:p>
            <a:pPr indent="-274320">
              <a:buAutoNum type="arabicPeriod" startAt="2"/>
            </a:pPr>
            <a:r>
              <a:rPr lang="en-US" dirty="0"/>
              <a:t>SW’s and Sups have received training in knowledge/skills required for</a:t>
            </a:r>
          </a:p>
          <a:p>
            <a:pPr indent="-274320">
              <a:spcAft>
                <a:spcPts val="1400"/>
              </a:spcAft>
            </a:pPr>
            <a:r>
              <a:rPr lang="en-US" dirty="0"/>
              <a:t>      applying CPM Practice Behaviors as part of integrated local practice</a:t>
            </a:r>
          </a:p>
          <a:p>
            <a:pPr indent="-274320">
              <a:buAutoNum type="arabicPeriod" startAt="3"/>
            </a:pPr>
            <a:r>
              <a:rPr lang="en-US" dirty="0"/>
              <a:t>Sups and </a:t>
            </a:r>
            <a:r>
              <a:rPr lang="en-US" dirty="0" err="1"/>
              <a:t>Mgrs</a:t>
            </a:r>
            <a:r>
              <a:rPr lang="en-US" dirty="0"/>
              <a:t> have received training and skill-building opportunities</a:t>
            </a:r>
          </a:p>
          <a:p>
            <a:pPr indent="-274320">
              <a:spcAft>
                <a:spcPts val="1500"/>
              </a:spcAft>
            </a:pPr>
            <a:r>
              <a:rPr lang="en-US" dirty="0"/>
              <a:t>       in supervision coaching of their staff</a:t>
            </a:r>
          </a:p>
        </p:txBody>
      </p:sp>
      <p:sp>
        <p:nvSpPr>
          <p:cNvPr id="24" name="Flowchart: Process 23">
            <a:extLst>
              <a:ext uri="{FF2B5EF4-FFF2-40B4-BE49-F238E27FC236}">
                <a16:creationId xmlns:a16="http://schemas.microsoft.com/office/drawing/2014/main" id="{52A16F2B-E33F-4294-AC6E-6C3D0693F208}"/>
              </a:ext>
            </a:extLst>
          </p:cNvPr>
          <p:cNvSpPr/>
          <p:nvPr/>
        </p:nvSpPr>
        <p:spPr>
          <a:xfrm>
            <a:off x="-12192" y="1975104"/>
            <a:ext cx="417547" cy="514502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D76BC14-97F8-46CD-92CA-BA1C289E28D6}"/>
              </a:ext>
            </a:extLst>
          </p:cNvPr>
          <p:cNvSpPr txBox="1"/>
          <p:nvPr/>
        </p:nvSpPr>
        <p:spPr>
          <a:xfrm>
            <a:off x="451691" y="1663012"/>
            <a:ext cx="2045896" cy="1738938"/>
          </a:xfrm>
          <a:prstGeom prst="rect">
            <a:avLst/>
          </a:prstGeom>
          <a:solidFill>
            <a:schemeClr val="bg1">
              <a:lumMod val="85000"/>
            </a:schemeClr>
          </a:solidFill>
          <a:ln>
            <a:solidFill>
              <a:schemeClr val="bg1">
                <a:lumMod val="50000"/>
              </a:schemeClr>
            </a:solidFill>
          </a:ln>
        </p:spPr>
        <p:txBody>
          <a:bodyPr wrap="square" rtlCol="0">
            <a:spAutoFit/>
          </a:bodyPr>
          <a:lstStyle/>
          <a:p>
            <a:pPr>
              <a:spcBef>
                <a:spcPts val="1200"/>
              </a:spcBef>
            </a:pPr>
            <a:r>
              <a:rPr lang="en-US" sz="1800" b="1" dirty="0">
                <a:solidFill>
                  <a:schemeClr val="tx1"/>
                </a:solidFill>
              </a:rPr>
              <a:t>CPM </a:t>
            </a:r>
            <a:r>
              <a:rPr lang="en-US" sz="1800" b="1" dirty="0" err="1">
                <a:solidFill>
                  <a:schemeClr val="tx1"/>
                </a:solidFill>
              </a:rPr>
              <a:t>Impl</a:t>
            </a:r>
            <a:r>
              <a:rPr lang="en-US" sz="1800" b="1" dirty="0">
                <a:solidFill>
                  <a:schemeClr val="tx1"/>
                </a:solidFill>
              </a:rPr>
              <a:t> Plan</a:t>
            </a:r>
          </a:p>
          <a:p>
            <a:pPr>
              <a:spcBef>
                <a:spcPts val="1200"/>
              </a:spcBef>
            </a:pPr>
            <a:r>
              <a:rPr lang="en-US" sz="1800" b="1" dirty="0">
                <a:solidFill>
                  <a:schemeClr val="tx1"/>
                </a:solidFill>
              </a:rPr>
              <a:t> </a:t>
            </a:r>
            <a:r>
              <a:rPr lang="en-US" sz="1800" b="1" dirty="0" err="1">
                <a:solidFill>
                  <a:schemeClr val="tx1"/>
                </a:solidFill>
              </a:rPr>
              <a:t>Impl</a:t>
            </a:r>
            <a:r>
              <a:rPr lang="en-US" sz="1800" b="1" dirty="0">
                <a:solidFill>
                  <a:schemeClr val="tx1"/>
                </a:solidFill>
              </a:rPr>
              <a:t> Objectives</a:t>
            </a:r>
          </a:p>
          <a:p>
            <a:endParaRPr lang="en-US" sz="1800" b="1" dirty="0">
              <a:solidFill>
                <a:schemeClr val="tx1"/>
              </a:solidFill>
            </a:endParaRPr>
          </a:p>
          <a:p>
            <a:pPr>
              <a:spcAft>
                <a:spcPts val="600"/>
              </a:spcAft>
            </a:pPr>
            <a:r>
              <a:rPr lang="en-US" sz="1800" b="1" dirty="0">
                <a:solidFill>
                  <a:schemeClr val="tx1"/>
                </a:solidFill>
              </a:rPr>
              <a:t>Workforce Dev</a:t>
            </a:r>
          </a:p>
          <a:p>
            <a:pPr>
              <a:spcAft>
                <a:spcPts val="600"/>
              </a:spcAft>
            </a:pPr>
            <a:endParaRPr lang="en-US" sz="1200" b="1" dirty="0">
              <a:solidFill>
                <a:schemeClr val="tx1"/>
              </a:solidFill>
            </a:endParaRPr>
          </a:p>
          <a:p>
            <a:pPr>
              <a:spcAft>
                <a:spcPts val="600"/>
              </a:spcAft>
            </a:pPr>
            <a:endParaRPr lang="en-US" sz="300" b="1" dirty="0">
              <a:solidFill>
                <a:schemeClr val="tx1"/>
              </a:solidFill>
            </a:endParaRPr>
          </a:p>
        </p:txBody>
      </p:sp>
      <p:sp>
        <p:nvSpPr>
          <p:cNvPr id="34" name="Arrow: Right 33">
            <a:extLst>
              <a:ext uri="{FF2B5EF4-FFF2-40B4-BE49-F238E27FC236}">
                <a16:creationId xmlns:a16="http://schemas.microsoft.com/office/drawing/2014/main" id="{49C012BA-2386-47B1-81FE-97CD314DE34C}"/>
              </a:ext>
            </a:extLst>
          </p:cNvPr>
          <p:cNvSpPr/>
          <p:nvPr/>
        </p:nvSpPr>
        <p:spPr>
          <a:xfrm rot="5400000">
            <a:off x="2074168" y="3656230"/>
            <a:ext cx="452762" cy="301403"/>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C2F6440-0187-4897-93F7-0F29AFFC3FCB}"/>
              </a:ext>
            </a:extLst>
          </p:cNvPr>
          <p:cNvSpPr/>
          <p:nvPr/>
        </p:nvSpPr>
        <p:spPr>
          <a:xfrm rot="5400000">
            <a:off x="4747293" y="3649204"/>
            <a:ext cx="452762" cy="301403"/>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302C37A6-EB1C-4F62-8E4E-2DC7AC3882FB}"/>
              </a:ext>
            </a:extLst>
          </p:cNvPr>
          <p:cNvSpPr/>
          <p:nvPr/>
        </p:nvSpPr>
        <p:spPr>
          <a:xfrm rot="5400000">
            <a:off x="7269715" y="3639745"/>
            <a:ext cx="452762" cy="301403"/>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5FBCD4-4FC7-47F2-96F0-E2C8949F6EFE}"/>
              </a:ext>
            </a:extLst>
          </p:cNvPr>
          <p:cNvSpPr txBox="1"/>
          <p:nvPr/>
        </p:nvSpPr>
        <p:spPr>
          <a:xfrm>
            <a:off x="8536657" y="36725"/>
            <a:ext cx="383438" cy="307777"/>
          </a:xfrm>
          <a:prstGeom prst="rect">
            <a:avLst/>
          </a:prstGeom>
          <a:noFill/>
        </p:spPr>
        <p:txBody>
          <a:bodyPr wrap="none" rtlCol="0">
            <a:spAutoFit/>
          </a:bodyPr>
          <a:lstStyle/>
          <a:p>
            <a:r>
              <a:rPr lang="en-US" dirty="0"/>
              <a:t>25</a:t>
            </a:r>
          </a:p>
        </p:txBody>
      </p:sp>
    </p:spTree>
    <p:extLst>
      <p:ext uri="{BB962C8B-B14F-4D97-AF65-F5344CB8AC3E}">
        <p14:creationId xmlns:p14="http://schemas.microsoft.com/office/powerpoint/2010/main" val="35010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 calcmode="lin" valueType="num">
                                      <p:cBhvr>
                                        <p:cTn id="12"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3">
                                            <p:txEl>
                                              <p:pRg st="2" end="2"/>
                                            </p:txEl>
                                          </p:spTgt>
                                        </p:tgtEl>
                                        <p:attrNameLst>
                                          <p:attrName>style.visibility</p:attrName>
                                        </p:attrNameLst>
                                      </p:cBhvr>
                                      <p:to>
                                        <p:strVal val="visible"/>
                                      </p:to>
                                    </p:set>
                                    <p:anim calcmode="lin" valueType="num">
                                      <p:cBhvr>
                                        <p:cTn id="26"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3">
                                            <p:txEl>
                                              <p:pRg st="2" end="2"/>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 calcmode="lin" valueType="num">
                                      <p:cBhvr>
                                        <p:cTn id="31"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2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p:cTn id="38"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3">
                                            <p:txEl>
                                              <p:pRg st="4" end="4"/>
                                            </p:txEl>
                                          </p:spTgt>
                                        </p:tgtEl>
                                        <p:attrNameLst>
                                          <p:attrName>style.visibility</p:attrName>
                                        </p:attrNameLst>
                                      </p:cBhvr>
                                      <p:to>
                                        <p:strVal val="visible"/>
                                      </p:to>
                                    </p:set>
                                    <p:anim calcmode="lin" valueType="num">
                                      <p:cBhvr>
                                        <p:cTn id="45" dur="5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23">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23">
                                            <p:txEl>
                                              <p:pRg st="4" end="4"/>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23">
                                            <p:txEl>
                                              <p:pRg st="5" end="5"/>
                                            </p:txEl>
                                          </p:spTgt>
                                        </p:tgtEl>
                                        <p:attrNameLst>
                                          <p:attrName>style.visibility</p:attrName>
                                        </p:attrNameLst>
                                      </p:cBhvr>
                                      <p:to>
                                        <p:strVal val="visible"/>
                                      </p:to>
                                    </p:set>
                                    <p:anim calcmode="lin" valueType="num">
                                      <p:cBhvr>
                                        <p:cTn id="50" dur="500" fill="hold"/>
                                        <p:tgtEl>
                                          <p:spTgt spid="2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2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2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 calcmode="lin" valueType="num">
                                      <p:cBhvr>
                                        <p:cTn id="57"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22CE85F2-5A8E-4809-A384-3286C6607631}"/>
              </a:ext>
            </a:extLst>
          </p:cNvPr>
          <p:cNvSpPr/>
          <p:nvPr/>
        </p:nvSpPr>
        <p:spPr>
          <a:xfrm>
            <a:off x="2365248" y="3465326"/>
            <a:ext cx="1341120" cy="94260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F7A836D9-7AE8-4D37-AAA1-647264B64F82}"/>
              </a:ext>
            </a:extLst>
          </p:cNvPr>
          <p:cNvSpPr/>
          <p:nvPr/>
        </p:nvSpPr>
        <p:spPr>
          <a:xfrm>
            <a:off x="2391146" y="4886737"/>
            <a:ext cx="1083573" cy="61264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6AD455E9-06CE-4830-AE01-08813E57F19A}"/>
              </a:ext>
            </a:extLst>
          </p:cNvPr>
          <p:cNvSpPr/>
          <p:nvPr/>
        </p:nvSpPr>
        <p:spPr>
          <a:xfrm>
            <a:off x="2391147" y="6009191"/>
            <a:ext cx="1083573" cy="56804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a:extLst>
              <a:ext uri="{FF2B5EF4-FFF2-40B4-BE49-F238E27FC236}">
                <a16:creationId xmlns:a16="http://schemas.microsoft.com/office/drawing/2014/main" id="{84CEE1F9-B0B8-4C77-BA53-26226178885D}"/>
              </a:ext>
            </a:extLst>
          </p:cNvPr>
          <p:cNvGraphicFramePr>
            <a:graphicFrameLocks noGrp="1"/>
          </p:cNvGraphicFramePr>
          <p:nvPr>
            <p:extLst/>
          </p:nvPr>
        </p:nvGraphicFramePr>
        <p:xfrm>
          <a:off x="524256" y="1194817"/>
          <a:ext cx="8019669" cy="4627609"/>
        </p:xfrm>
        <a:graphic>
          <a:graphicData uri="http://schemas.openxmlformats.org/drawingml/2006/table">
            <a:tbl>
              <a:tblPr firstRow="1" firstCol="1" bandRow="1"/>
              <a:tblGrid>
                <a:gridCol w="780288">
                  <a:extLst>
                    <a:ext uri="{9D8B030D-6E8A-4147-A177-3AD203B41FA5}">
                      <a16:colId xmlns:a16="http://schemas.microsoft.com/office/drawing/2014/main" val="1457579251"/>
                    </a:ext>
                  </a:extLst>
                </a:gridCol>
                <a:gridCol w="2694432">
                  <a:extLst>
                    <a:ext uri="{9D8B030D-6E8A-4147-A177-3AD203B41FA5}">
                      <a16:colId xmlns:a16="http://schemas.microsoft.com/office/drawing/2014/main" val="2449824968"/>
                    </a:ext>
                  </a:extLst>
                </a:gridCol>
                <a:gridCol w="1780032">
                  <a:extLst>
                    <a:ext uri="{9D8B030D-6E8A-4147-A177-3AD203B41FA5}">
                      <a16:colId xmlns:a16="http://schemas.microsoft.com/office/drawing/2014/main" val="2439209466"/>
                    </a:ext>
                  </a:extLst>
                </a:gridCol>
                <a:gridCol w="2764917">
                  <a:extLst>
                    <a:ext uri="{9D8B030D-6E8A-4147-A177-3AD203B41FA5}">
                      <a16:colId xmlns:a16="http://schemas.microsoft.com/office/drawing/2014/main" val="3783216866"/>
                    </a:ext>
                  </a:extLst>
                </a:gridCol>
              </a:tblGrid>
              <a:tr h="454402">
                <a:tc gridSpan="2">
                  <a:txBody>
                    <a:bodyPr/>
                    <a:lstStyle/>
                    <a:p>
                      <a:pPr marL="342900" marR="0" lvl="0" indent="-342900" algn="ctr">
                        <a:lnSpc>
                          <a:spcPct val="107000"/>
                        </a:lnSpc>
                        <a:spcBef>
                          <a:spcPts val="0"/>
                        </a:spcBef>
                        <a:spcAft>
                          <a:spcPts val="0"/>
                        </a:spcAft>
                        <a:buFont typeface="+mj-lt"/>
                        <a:buAutoNum type="alphaUcPeriod"/>
                      </a:pPr>
                      <a:r>
                        <a:rPr lang="en-US" sz="1600" b="1" cap="small"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cap="small"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Implem</a:t>
                      </a:r>
                      <a:r>
                        <a:rPr lang="en-US" sz="1600" b="1" cap="small"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hMerge="1">
                  <a:txBody>
                    <a:bodyPr/>
                    <a:lstStyle/>
                    <a:p>
                      <a:endParaRPr lang="en-US"/>
                    </a:p>
                  </a:txBody>
                  <a:tcPr/>
                </a:tc>
                <a:tc>
                  <a:txBody>
                    <a:bodyPr/>
                    <a:lstStyle/>
                    <a:p>
                      <a:pPr marL="91440" marR="0" lvl="0" indent="-228600" algn="ctr">
                        <a:lnSpc>
                          <a:spcPct val="107000"/>
                        </a:lnSpc>
                        <a:spcBef>
                          <a:spcPts val="600"/>
                        </a:spcBef>
                        <a:spcAft>
                          <a:spcPts val="0"/>
                        </a:spcAft>
                        <a:buFont typeface="+mj-lt"/>
                        <a:buAutoNum type="alphaUcPeriod"/>
                      </a:pPr>
                      <a:r>
                        <a:rPr lang="en-US" sz="1600" b="1" cap="small" dirty="0">
                          <a:solidFill>
                            <a:srgbClr val="FFFFFF"/>
                          </a:solidFill>
                          <a:effectLst/>
                          <a:latin typeface="+mn-lt"/>
                          <a:ea typeface="Calibri" panose="020F0502020204030204" pitchFamily="34" charset="0"/>
                          <a:cs typeface="Arial" panose="020B0604020202020204" pitchFamily="34" charset="0"/>
                        </a:rPr>
                        <a:t>Outputs </a:t>
                      </a:r>
                      <a:r>
                        <a:rPr lang="en-US" sz="1600" b="1" cap="small"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r>
                        <a:rPr lang="en-US" sz="1400" b="1" cap="small"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marL="342900" marR="0" lvl="0" indent="-342900" algn="ctr">
                        <a:lnSpc>
                          <a:spcPct val="107000"/>
                        </a:lnSpc>
                        <a:spcBef>
                          <a:spcPts val="0"/>
                        </a:spcBef>
                        <a:spcAft>
                          <a:spcPts val="0"/>
                        </a:spcAft>
                        <a:buFont typeface="+mj-lt"/>
                        <a:buAutoNum type="alphaUcPeriod"/>
                      </a:pPr>
                      <a:r>
                        <a:rPr lang="en-US" sz="1600" b="1" i="0" cap="small" dirty="0">
                          <a:solidFill>
                            <a:srgbClr val="FFFFFF"/>
                          </a:solidFill>
                          <a:effectLst/>
                          <a:latin typeface="+mn-lt"/>
                          <a:ea typeface="Calibri" panose="020F0502020204030204" pitchFamily="34" charset="0"/>
                          <a:cs typeface="Arial" panose="020B0604020202020204" pitchFamily="34" charset="0"/>
                        </a:rPr>
                        <a:t>Outcomes   </a:t>
                      </a:r>
                      <a:endParaRPr lang="en-US" sz="16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extLst>
                  <a:ext uri="{0D108BD9-81ED-4DB2-BD59-A6C34878D82A}">
                    <a16:rowId xmlns:a16="http://schemas.microsoft.com/office/drawing/2014/main" val="2918712411"/>
                  </a:ext>
                </a:extLst>
              </a:tr>
              <a:tr h="289704">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Org/Lead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82880" marR="0" indent="-182880">
                        <a:lnSpc>
                          <a:spcPct val="107000"/>
                        </a:lnSpc>
                        <a:spcBef>
                          <a:spcPts val="600"/>
                        </a:spcBef>
                        <a:spcAft>
                          <a:spcPts val="600"/>
                        </a:spcAft>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 marR="0" indent="-228600">
                        <a:lnSpc>
                          <a:spcPct val="107000"/>
                        </a:lnSpc>
                        <a:spcBef>
                          <a:spcPts val="300"/>
                        </a:spcBef>
                        <a:spcAft>
                          <a:spcPts val="300"/>
                        </a:spcAft>
                        <a:tabLst>
                          <a:tab pos="62928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lvl="0" indent="0">
                        <a:buNone/>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4680161"/>
                  </a:ext>
                </a:extLst>
              </a:tr>
              <a:tr h="3147330">
                <a:tc>
                  <a:txBody>
                    <a:bodyPr/>
                    <a:lstStyle/>
                    <a:p>
                      <a:pPr marL="0" marR="0" algn="ctr">
                        <a:lnSpc>
                          <a:spcPct val="107000"/>
                        </a:lnSpc>
                        <a:spcBef>
                          <a:spcPts val="0"/>
                        </a:spcBef>
                        <a:spcAft>
                          <a:spcPts val="0"/>
                        </a:spcAft>
                      </a:pPr>
                      <a:r>
                        <a:rPr lang="en-US" sz="1800" b="1" dirty="0">
                          <a:effectLst/>
                          <a:latin typeface="Arial Narrow" panose="020B0606020202030204" pitchFamily="34" charset="0"/>
                          <a:ea typeface="Calibri" panose="020F0502020204030204" pitchFamily="34" charset="0"/>
                          <a:cs typeface="Arial" panose="020B0604020202020204" pitchFamily="34" charset="0"/>
                        </a:rPr>
                        <a:t>Workforce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182880" marR="0" indent="-182880">
                        <a:lnSpc>
                          <a:spcPct val="100000"/>
                        </a:lnSpc>
                        <a:spcBef>
                          <a:spcPts val="1200"/>
                        </a:spcBef>
                        <a:spcAft>
                          <a:spcPts val="300"/>
                        </a:spcAft>
                        <a:tabLst>
                          <a:tab pos="629285" algn="l"/>
                        </a:tabLst>
                      </a:pPr>
                      <a:endParaRPr lang="en-US" sz="300" dirty="0">
                        <a:effectLst/>
                        <a:latin typeface="Arial Narrow" panose="020B0606020202030204" pitchFamily="34" charset="0"/>
                        <a:ea typeface="Calibri" panose="020F0502020204030204" pitchFamily="34" charset="0"/>
                        <a:cs typeface="Arial" panose="020B0604020202020204" pitchFamily="34" charset="0"/>
                      </a:endParaRPr>
                    </a:p>
                    <a:p>
                      <a:pPr marL="342900" marR="0" indent="-342900">
                        <a:lnSpc>
                          <a:spcPct val="100000"/>
                        </a:lnSpc>
                        <a:spcBef>
                          <a:spcPts val="300"/>
                        </a:spcBef>
                        <a:spcAft>
                          <a:spcPts val="300"/>
                        </a:spcAft>
                        <a:buAutoNum type="arabicPeriod"/>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342900" marR="0" indent="-342900">
                        <a:lnSpc>
                          <a:spcPct val="100000"/>
                        </a:lnSpc>
                        <a:spcBef>
                          <a:spcPts val="300"/>
                        </a:spcBef>
                        <a:spcAft>
                          <a:spcPts val="300"/>
                        </a:spcAft>
                        <a:buAutoNum type="arabicPeriod"/>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342900" marR="0" indent="-342900">
                        <a:lnSpc>
                          <a:spcPct val="100000"/>
                        </a:lnSpc>
                        <a:spcBef>
                          <a:spcPts val="300"/>
                        </a:spcBef>
                        <a:spcAft>
                          <a:spcPts val="300"/>
                        </a:spcAft>
                        <a:buAutoNum type="arabicPeriod"/>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0" marR="0" indent="0">
                        <a:lnSpc>
                          <a:spcPct val="100000"/>
                        </a:lnSpc>
                        <a:spcBef>
                          <a:spcPts val="300"/>
                        </a:spcBef>
                        <a:spcAft>
                          <a:spcPts val="300"/>
                        </a:spcAft>
                        <a:buNone/>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0" marR="0" indent="0">
                        <a:lnSpc>
                          <a:spcPct val="100000"/>
                        </a:lnSpc>
                        <a:spcBef>
                          <a:spcPts val="300"/>
                        </a:spcBef>
                        <a:spcAft>
                          <a:spcPts val="300"/>
                        </a:spcAft>
                        <a:buNone/>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0" marR="0" indent="0">
                        <a:lnSpc>
                          <a:spcPct val="100000"/>
                        </a:lnSpc>
                        <a:spcBef>
                          <a:spcPts val="300"/>
                        </a:spcBef>
                        <a:spcAft>
                          <a:spcPts val="300"/>
                        </a:spcAft>
                        <a:buNone/>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0" marR="0" indent="0">
                        <a:lnSpc>
                          <a:spcPct val="100000"/>
                        </a:lnSpc>
                        <a:spcBef>
                          <a:spcPts val="300"/>
                        </a:spcBef>
                        <a:spcAft>
                          <a:spcPts val="300"/>
                        </a:spcAft>
                        <a:buNone/>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07000"/>
                        </a:lnSpc>
                        <a:spcBef>
                          <a:spcPts val="600"/>
                        </a:spcBef>
                        <a:spcAft>
                          <a:spcPts val="600"/>
                        </a:spcAft>
                        <a:buFont typeface="+mj-lt"/>
                        <a:buNone/>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300"/>
                        </a:spcAft>
                        <a:buNone/>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89125"/>
                  </a:ext>
                </a:extLst>
              </a:tr>
              <a:tr h="289704">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182880" marR="0" indent="-182880">
                        <a:lnSpc>
                          <a:spcPct val="107000"/>
                        </a:lnSpc>
                        <a:spcBef>
                          <a:spcPts val="600"/>
                        </a:spcBef>
                        <a:spcAft>
                          <a:spcPts val="600"/>
                        </a:spcAft>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 marR="0" indent="-228600">
                        <a:lnSpc>
                          <a:spcPct val="107000"/>
                        </a:lnSpc>
                        <a:spcBef>
                          <a:spcPts val="300"/>
                        </a:spcBef>
                        <a:spcAft>
                          <a:spcPts val="300"/>
                        </a:spcAft>
                        <a:tabLst>
                          <a:tab pos="62928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lvl="0" indent="-342900">
                        <a:buAutoNum type="arabicPeriod" startAt="3"/>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8398192"/>
                  </a:ext>
                </a:extLst>
              </a:tr>
              <a:tr h="289704">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Partner-ship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182880" marR="0" indent="-182880">
                        <a:lnSpc>
                          <a:spcPct val="107000"/>
                        </a:lnSpc>
                        <a:spcBef>
                          <a:spcPts val="600"/>
                        </a:spcBef>
                        <a:spcAft>
                          <a:spcPts val="600"/>
                        </a:spcAft>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indent="-228600">
                        <a:lnSpc>
                          <a:spcPct val="107000"/>
                        </a:lnSpc>
                        <a:spcBef>
                          <a:spcPts val="300"/>
                        </a:spcBef>
                        <a:spcAft>
                          <a:spcPts val="300"/>
                        </a:spcAft>
                        <a:tabLst>
                          <a:tab pos="62928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AutoNum type="arabicPeriod" startAt="3"/>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030081"/>
                  </a:ext>
                </a:extLst>
              </a:tr>
            </a:tbl>
          </a:graphicData>
        </a:graphic>
      </p:graphicFrame>
      <p:pic>
        <p:nvPicPr>
          <p:cNvPr id="13" name="Content Placeholder 4" descr="A close up of a map&#10;&#10;Description generated with high confidence">
            <a:extLst>
              <a:ext uri="{FF2B5EF4-FFF2-40B4-BE49-F238E27FC236}">
                <a16:creationId xmlns:a16="http://schemas.microsoft.com/office/drawing/2014/main" id="{A839F64F-2A7D-4783-97E2-247A5CE5F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776" y="413495"/>
            <a:ext cx="1180395" cy="1366253"/>
          </a:xfrm>
          <a:prstGeom prst="rect">
            <a:avLst/>
          </a:prstGeom>
          <a:noFill/>
          <a:ln>
            <a:noFill/>
          </a:ln>
        </p:spPr>
      </p:pic>
      <p:sp>
        <p:nvSpPr>
          <p:cNvPr id="3" name="Arrow: Chevron 2">
            <a:extLst>
              <a:ext uri="{FF2B5EF4-FFF2-40B4-BE49-F238E27FC236}">
                <a16:creationId xmlns:a16="http://schemas.microsoft.com/office/drawing/2014/main" id="{FEC24842-9E58-4B48-8D99-22EC5D42C49C}"/>
              </a:ext>
            </a:extLst>
          </p:cNvPr>
          <p:cNvSpPr/>
          <p:nvPr/>
        </p:nvSpPr>
        <p:spPr>
          <a:xfrm>
            <a:off x="3827495" y="3204585"/>
            <a:ext cx="316992" cy="350520"/>
          </a:xfrm>
          <a:prstGeom prst="chevron">
            <a:avLst/>
          </a:prstGeom>
          <a:solidFill>
            <a:srgbClr val="A8D08D"/>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83EE485C-8FFA-4463-B4C1-73542F585313}"/>
              </a:ext>
            </a:extLst>
          </p:cNvPr>
          <p:cNvSpPr/>
          <p:nvPr/>
        </p:nvSpPr>
        <p:spPr>
          <a:xfrm>
            <a:off x="5637863" y="3192393"/>
            <a:ext cx="316992" cy="362712"/>
          </a:xfrm>
          <a:prstGeom prst="chevron">
            <a:avLst/>
          </a:prstGeom>
          <a:solidFill>
            <a:srgbClr val="A8D08D"/>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3D835175-A1FD-407B-8479-B07B4843AB12}"/>
              </a:ext>
            </a:extLst>
          </p:cNvPr>
          <p:cNvSpPr>
            <a:spLocks noGrp="1"/>
          </p:cNvSpPr>
          <p:nvPr>
            <p:ph type="title"/>
          </p:nvPr>
        </p:nvSpPr>
        <p:spPr>
          <a:xfrm>
            <a:off x="1819047" y="850289"/>
            <a:ext cx="5608320" cy="307848"/>
          </a:xfrm>
        </p:spPr>
        <p:txBody>
          <a:bodyPr/>
          <a:lstStyle/>
          <a:p>
            <a:pPr algn="ctr"/>
            <a:r>
              <a:rPr lang="en-US" sz="1600" dirty="0">
                <a:solidFill>
                  <a:schemeClr val="tx1"/>
                </a:solidFill>
              </a:rPr>
              <a:t>CPM Implementation Logic Model – Any County, CA</a:t>
            </a:r>
          </a:p>
        </p:txBody>
      </p:sp>
      <p:sp>
        <p:nvSpPr>
          <p:cNvPr id="8" name="TextBox 7">
            <a:extLst>
              <a:ext uri="{FF2B5EF4-FFF2-40B4-BE49-F238E27FC236}">
                <a16:creationId xmlns:a16="http://schemas.microsoft.com/office/drawing/2014/main" id="{C9C410B8-608F-462A-ABE5-5FE53D146EE5}"/>
              </a:ext>
            </a:extLst>
          </p:cNvPr>
          <p:cNvSpPr txBox="1"/>
          <p:nvPr/>
        </p:nvSpPr>
        <p:spPr>
          <a:xfrm>
            <a:off x="1243584" y="1982533"/>
            <a:ext cx="2718816" cy="3031599"/>
          </a:xfrm>
          <a:prstGeom prst="rect">
            <a:avLst/>
          </a:prstGeom>
          <a:noFill/>
        </p:spPr>
        <p:txBody>
          <a:bodyPr wrap="square" rtlCol="0">
            <a:spAutoFit/>
          </a:bodyPr>
          <a:lstStyle/>
          <a:p>
            <a:pPr marL="182880" indent="-182880">
              <a:buAutoNum type="arabicPeriod"/>
            </a:pPr>
            <a:r>
              <a:rPr lang="en-US" sz="1600" dirty="0">
                <a:latin typeface="Arial Narrow" panose="020B0606020202030204" pitchFamily="34" charset="0"/>
                <a:ea typeface="Calibri" panose="020F0502020204030204" pitchFamily="34" charset="0"/>
                <a:cs typeface="Arial" panose="020B0604020202020204" pitchFamily="34" charset="0"/>
              </a:rPr>
              <a:t>Provide knowledge and skill- </a:t>
            </a:r>
          </a:p>
          <a:p>
            <a:r>
              <a:rPr lang="en-US" sz="1600" dirty="0">
                <a:latin typeface="Arial Narrow" panose="020B0606020202030204" pitchFamily="34" charset="0"/>
                <a:ea typeface="Calibri" panose="020F0502020204030204" pitchFamily="34" charset="0"/>
                <a:cs typeface="Arial" panose="020B0604020202020204" pitchFamily="34" charset="0"/>
              </a:rPr>
              <a:t>    based training to Exec Leaders/</a:t>
            </a:r>
          </a:p>
          <a:p>
            <a:pPr>
              <a:spcAft>
                <a:spcPts val="600"/>
              </a:spcAft>
            </a:pPr>
            <a:r>
              <a:rPr lang="en-US" sz="1600" dirty="0">
                <a:latin typeface="Arial Narrow" panose="020B0606020202030204" pitchFamily="34" charset="0"/>
                <a:ea typeface="Calibri" panose="020F0502020204030204" pitchFamily="34" charset="0"/>
                <a:cs typeface="Arial" panose="020B0604020202020204" pitchFamily="34" charset="0"/>
              </a:rPr>
              <a:t>   </a:t>
            </a:r>
            <a:r>
              <a:rPr lang="en-US" sz="1600" dirty="0" err="1">
                <a:latin typeface="Arial Narrow" panose="020B0606020202030204" pitchFamily="34" charset="0"/>
                <a:ea typeface="Calibri" panose="020F0502020204030204" pitchFamily="34" charset="0"/>
                <a:cs typeface="Arial" panose="020B0604020202020204" pitchFamily="34" charset="0"/>
              </a:rPr>
              <a:t>Mgrs</a:t>
            </a:r>
            <a:r>
              <a:rPr lang="en-US" sz="1600" dirty="0">
                <a:latin typeface="Arial Narrow" panose="020B0606020202030204" pitchFamily="34" charset="0"/>
                <a:ea typeface="Calibri" panose="020F0502020204030204" pitchFamily="34" charset="0"/>
                <a:cs typeface="Arial" panose="020B0604020202020204" pitchFamily="34" charset="0"/>
              </a:rPr>
              <a:t>/Sups in applying CPM</a:t>
            </a:r>
          </a:p>
          <a:p>
            <a:pPr>
              <a:spcAft>
                <a:spcPts val="600"/>
              </a:spcAft>
            </a:pPr>
            <a:r>
              <a:rPr lang="en-US" sz="1600" dirty="0">
                <a:latin typeface="Arial Narrow" panose="020B0606020202030204" pitchFamily="34" charset="0"/>
                <a:ea typeface="Calibri" panose="020F0502020204030204" pitchFamily="34" charset="0"/>
                <a:cs typeface="Arial" panose="020B0604020202020204" pitchFamily="34" charset="0"/>
              </a:rPr>
              <a:t>   Leadership Behaviors</a:t>
            </a:r>
          </a:p>
          <a:p>
            <a:r>
              <a:rPr lang="en-US" sz="1600" dirty="0">
                <a:latin typeface="Arial Narrow" panose="020B0606020202030204" pitchFamily="34" charset="0"/>
                <a:ea typeface="Calibri" panose="020F0502020204030204" pitchFamily="34" charset="0"/>
                <a:cs typeface="Arial" panose="020B0604020202020204" pitchFamily="34" charset="0"/>
              </a:rPr>
              <a:t>2. Provide knowledge and skill- </a:t>
            </a:r>
          </a:p>
          <a:p>
            <a:r>
              <a:rPr lang="en-US" sz="1600" dirty="0">
                <a:latin typeface="Arial Narrow" panose="020B0606020202030204" pitchFamily="34" charset="0"/>
                <a:ea typeface="Calibri" panose="020F0502020204030204" pitchFamily="34" charset="0"/>
                <a:cs typeface="Arial" panose="020B0604020202020204" pitchFamily="34" charset="0"/>
              </a:rPr>
              <a:t>    based training to SW’s/Sups in</a:t>
            </a:r>
          </a:p>
          <a:p>
            <a:r>
              <a:rPr lang="en-US" sz="1600" dirty="0">
                <a:latin typeface="Arial Narrow" panose="020B0606020202030204" pitchFamily="34" charset="0"/>
                <a:ea typeface="Calibri" panose="020F0502020204030204" pitchFamily="34" charset="0"/>
                <a:cs typeface="Arial" panose="020B0604020202020204" pitchFamily="34" charset="0"/>
              </a:rPr>
              <a:t>    applying CPM Practice  </a:t>
            </a:r>
          </a:p>
          <a:p>
            <a:pPr>
              <a:spcAft>
                <a:spcPts val="600"/>
              </a:spcAft>
            </a:pPr>
            <a:r>
              <a:rPr lang="en-US" sz="1600" dirty="0">
                <a:latin typeface="Arial Narrow" panose="020B0606020202030204" pitchFamily="34" charset="0"/>
                <a:ea typeface="Calibri" panose="020F0502020204030204" pitchFamily="34" charset="0"/>
                <a:cs typeface="Arial" panose="020B0604020202020204" pitchFamily="34" charset="0"/>
              </a:rPr>
              <a:t>    Behaviors</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r>
              <a:rPr lang="en-US" sz="1600" dirty="0">
                <a:latin typeface="Arial Narrow" panose="020B0606020202030204" pitchFamily="34" charset="0"/>
                <a:ea typeface="Calibri" panose="020F0502020204030204" pitchFamily="34" charset="0"/>
                <a:cs typeface="Arial" panose="020B0604020202020204" pitchFamily="34" charset="0"/>
              </a:rPr>
              <a:t>3. Provide knowledge and skill- </a:t>
            </a:r>
          </a:p>
          <a:p>
            <a:r>
              <a:rPr lang="en-US" sz="1600" dirty="0">
                <a:latin typeface="Arial Narrow" panose="020B0606020202030204" pitchFamily="34" charset="0"/>
                <a:ea typeface="Calibri" panose="020F0502020204030204" pitchFamily="34" charset="0"/>
                <a:cs typeface="Arial" panose="020B0604020202020204" pitchFamily="34" charset="0"/>
              </a:rPr>
              <a:t>    based training to Sups/</a:t>
            </a:r>
            <a:r>
              <a:rPr lang="en-US" sz="1600" dirty="0" err="1">
                <a:latin typeface="Arial Narrow" panose="020B0606020202030204" pitchFamily="34" charset="0"/>
                <a:ea typeface="Calibri" panose="020F0502020204030204" pitchFamily="34" charset="0"/>
                <a:cs typeface="Arial" panose="020B0604020202020204" pitchFamily="34" charset="0"/>
              </a:rPr>
              <a:t>Mgrs</a:t>
            </a:r>
            <a:r>
              <a:rPr lang="en-US" sz="1600" dirty="0">
                <a:latin typeface="Arial Narrow" panose="020B0606020202030204" pitchFamily="34" charset="0"/>
                <a:ea typeface="Calibri" panose="020F0502020204030204" pitchFamily="34" charset="0"/>
                <a:cs typeface="Arial" panose="020B0604020202020204" pitchFamily="34" charset="0"/>
              </a:rPr>
              <a:t> in </a:t>
            </a:r>
          </a:p>
          <a:p>
            <a:r>
              <a:rPr lang="en-US" sz="1600" dirty="0">
                <a:latin typeface="Arial Narrow" panose="020B0606020202030204" pitchFamily="34" charset="0"/>
                <a:ea typeface="Calibri" panose="020F0502020204030204" pitchFamily="34" charset="0"/>
                <a:cs typeface="Arial" panose="020B0604020202020204" pitchFamily="34" charset="0"/>
              </a:rPr>
              <a:t>    supervision coaching of staff</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216CADD-AB62-4161-8050-1F675367F282}"/>
              </a:ext>
            </a:extLst>
          </p:cNvPr>
          <p:cNvSpPr txBox="1"/>
          <p:nvPr/>
        </p:nvSpPr>
        <p:spPr>
          <a:xfrm>
            <a:off x="8512973" y="0"/>
            <a:ext cx="383438" cy="307777"/>
          </a:xfrm>
          <a:prstGeom prst="rect">
            <a:avLst/>
          </a:prstGeom>
          <a:noFill/>
        </p:spPr>
        <p:txBody>
          <a:bodyPr wrap="square" rtlCol="0">
            <a:spAutoFit/>
          </a:bodyPr>
          <a:lstStyle/>
          <a:p>
            <a:r>
              <a:rPr lang="en-US" dirty="0"/>
              <a:t>26</a:t>
            </a:r>
          </a:p>
        </p:txBody>
      </p:sp>
    </p:spTree>
    <p:extLst>
      <p:ext uri="{BB962C8B-B14F-4D97-AF65-F5344CB8AC3E}">
        <p14:creationId xmlns:p14="http://schemas.microsoft.com/office/powerpoint/2010/main" val="3743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down)">
                                      <p:cBhvr>
                                        <p:cTn id="25" dur="500"/>
                                        <p:tgtEl>
                                          <p:spTgt spid="8">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wipe(down)">
                                      <p:cBhvr>
                                        <p:cTn id="28" dur="500"/>
                                        <p:tgtEl>
                                          <p:spTgt spid="8">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wipe(down)">
                                      <p:cBhvr>
                                        <p:cTn id="31" dur="500"/>
                                        <p:tgtEl>
                                          <p:spTgt spid="8">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wipe(down)">
                                      <p:cBhvr>
                                        <p:cTn id="34" dur="500"/>
                                        <p:tgtEl>
                                          <p:spTgt spid="8">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wipe(down)">
                                      <p:cBhvr>
                                        <p:cTn id="3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DB55EB4B-6E54-4003-8212-086E1C8DD5EF}"/>
              </a:ext>
            </a:extLst>
          </p:cNvPr>
          <p:cNvSpPr/>
          <p:nvPr/>
        </p:nvSpPr>
        <p:spPr>
          <a:xfrm>
            <a:off x="3480668" y="1169184"/>
            <a:ext cx="2526792" cy="1170432"/>
          </a:xfrm>
          <a:prstGeom prst="flowChartAlternateProcess">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rPr>
              <a:t>Outputs</a:t>
            </a:r>
          </a:p>
        </p:txBody>
      </p:sp>
      <p:sp>
        <p:nvSpPr>
          <p:cNvPr id="288" name="Shape 288"/>
          <p:cNvSpPr txBox="1">
            <a:spLocks noGrp="1"/>
          </p:cNvSpPr>
          <p:nvPr>
            <p:ph type="title"/>
          </p:nvPr>
        </p:nvSpPr>
        <p:spPr>
          <a:xfrm>
            <a:off x="2016694" y="243217"/>
            <a:ext cx="5305683" cy="9747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Arial"/>
              <a:buNone/>
            </a:pPr>
            <a:r>
              <a:rPr lang="en-US" sz="3200" dirty="0"/>
              <a:t>Activities Lead to Outputs</a:t>
            </a:r>
            <a:endParaRPr sz="3200" dirty="0"/>
          </a:p>
        </p:txBody>
      </p:sp>
      <p:sp>
        <p:nvSpPr>
          <p:cNvPr id="8" name="TextBox 7">
            <a:extLst>
              <a:ext uri="{FF2B5EF4-FFF2-40B4-BE49-F238E27FC236}">
                <a16:creationId xmlns:a16="http://schemas.microsoft.com/office/drawing/2014/main" id="{14085A05-6827-4FF4-BC97-97096616B22A}"/>
              </a:ext>
            </a:extLst>
          </p:cNvPr>
          <p:cNvSpPr txBox="1"/>
          <p:nvPr/>
        </p:nvSpPr>
        <p:spPr>
          <a:xfrm>
            <a:off x="926592" y="3729762"/>
            <a:ext cx="7826700" cy="3154710"/>
          </a:xfrm>
          <a:prstGeom prst="rect">
            <a:avLst/>
          </a:prstGeom>
          <a:noFill/>
        </p:spPr>
        <p:txBody>
          <a:bodyPr wrap="square" rtlCol="0">
            <a:spAutoFit/>
          </a:bodyPr>
          <a:lstStyle/>
          <a:p>
            <a:pPr lvl="0"/>
            <a:endParaRPr lang="en-US" sz="2400" dirty="0"/>
          </a:p>
          <a:p>
            <a:pPr lvl="0">
              <a:spcAft>
                <a:spcPts val="1200"/>
              </a:spcAft>
            </a:pPr>
            <a:r>
              <a:rPr lang="en-US" sz="2200" i="1" dirty="0"/>
              <a:t>For example: If an Activity is “train CWS staff,” two Outputs will provide usable information about activity completion: </a:t>
            </a:r>
          </a:p>
          <a:p>
            <a:pPr lvl="1" algn="ctr"/>
            <a:r>
              <a:rPr lang="en-US" sz="2200" i="1" dirty="0"/>
              <a:t>dates/# trainings delivered</a:t>
            </a:r>
          </a:p>
          <a:p>
            <a:pPr lvl="1" algn="ctr"/>
            <a:r>
              <a:rPr lang="en-US" sz="2200" i="1" dirty="0"/>
              <a:t>#/% of staff trained</a:t>
            </a:r>
          </a:p>
          <a:p>
            <a:pPr marL="914400" lvl="1" indent="-342900">
              <a:spcBef>
                <a:spcPts val="1200"/>
              </a:spcBef>
              <a:spcAft>
                <a:spcPts val="600"/>
              </a:spcAft>
              <a:buClr>
                <a:srgbClr val="EE7700"/>
              </a:buClr>
              <a:buFont typeface="Arial" panose="020B0604020202020204" pitchFamily="34" charset="0"/>
              <a:buChar char="•"/>
            </a:pPr>
            <a:endParaRPr lang="en-US" sz="2400" dirty="0"/>
          </a:p>
          <a:p>
            <a:r>
              <a:rPr lang="en-US" sz="2400" dirty="0"/>
              <a:t>   </a:t>
            </a:r>
          </a:p>
          <a:p>
            <a:endParaRPr lang="en-US" dirty="0"/>
          </a:p>
        </p:txBody>
      </p:sp>
      <p:sp>
        <p:nvSpPr>
          <p:cNvPr id="5" name="TextBox 4">
            <a:extLst>
              <a:ext uri="{FF2B5EF4-FFF2-40B4-BE49-F238E27FC236}">
                <a16:creationId xmlns:a16="http://schemas.microsoft.com/office/drawing/2014/main" id="{195F987B-017D-4843-95D3-19083623EE65}"/>
              </a:ext>
            </a:extLst>
          </p:cNvPr>
          <p:cNvSpPr txBox="1"/>
          <p:nvPr/>
        </p:nvSpPr>
        <p:spPr>
          <a:xfrm>
            <a:off x="329748" y="1966381"/>
            <a:ext cx="8582038" cy="2385268"/>
          </a:xfrm>
          <a:prstGeom prst="rect">
            <a:avLst/>
          </a:prstGeom>
          <a:noFill/>
        </p:spPr>
        <p:txBody>
          <a:bodyPr wrap="square" rtlCol="0">
            <a:spAutoFit/>
          </a:bodyPr>
          <a:lstStyle/>
          <a:p>
            <a:pPr marL="342900" indent="-342900">
              <a:spcBef>
                <a:spcPts val="1200"/>
              </a:spcBef>
              <a:spcAft>
                <a:spcPts val="600"/>
              </a:spcAft>
              <a:buClr>
                <a:srgbClr val="EE7700"/>
              </a:buClr>
              <a:buFont typeface="Arial" panose="020B0604020202020204" pitchFamily="34" charset="0"/>
              <a:buChar char="•"/>
            </a:pPr>
            <a:endParaRPr lang="en-US" sz="2400" dirty="0"/>
          </a:p>
          <a:p>
            <a:pPr algn="ctr">
              <a:spcBef>
                <a:spcPts val="1200"/>
              </a:spcBef>
              <a:spcAft>
                <a:spcPts val="600"/>
              </a:spcAft>
              <a:buClr>
                <a:srgbClr val="EE7700"/>
              </a:buClr>
            </a:pPr>
            <a:r>
              <a:rPr lang="en-US" sz="2800" dirty="0"/>
              <a:t> </a:t>
            </a:r>
            <a:r>
              <a:rPr lang="en-US" sz="2800" i="1" dirty="0"/>
              <a:t>Easily countable events or products of an activity</a:t>
            </a:r>
          </a:p>
          <a:p>
            <a:pPr marL="914400" lvl="1" indent="-342900">
              <a:spcBef>
                <a:spcPts val="1200"/>
              </a:spcBef>
              <a:spcAft>
                <a:spcPts val="600"/>
              </a:spcAft>
              <a:buClr>
                <a:srgbClr val="EE7700"/>
              </a:buClr>
              <a:buFont typeface="Arial" panose="020B0604020202020204" pitchFamily="34" charset="0"/>
              <a:buChar char="•"/>
            </a:pPr>
            <a:r>
              <a:rPr lang="en-US" sz="2400" dirty="0"/>
              <a:t>For each activity in a logic model, identify the events   or products that will demonstrate it’s been completed</a:t>
            </a:r>
          </a:p>
          <a:p>
            <a:r>
              <a:rPr lang="en-US" dirty="0"/>
              <a:t>  </a:t>
            </a:r>
          </a:p>
        </p:txBody>
      </p:sp>
      <p:sp>
        <p:nvSpPr>
          <p:cNvPr id="3" name="TextBox 2">
            <a:extLst>
              <a:ext uri="{FF2B5EF4-FFF2-40B4-BE49-F238E27FC236}">
                <a16:creationId xmlns:a16="http://schemas.microsoft.com/office/drawing/2014/main" id="{475EB3F8-EA13-41C7-940E-39E50D9D1E3C}"/>
              </a:ext>
            </a:extLst>
          </p:cNvPr>
          <p:cNvSpPr txBox="1"/>
          <p:nvPr/>
        </p:nvSpPr>
        <p:spPr>
          <a:xfrm>
            <a:off x="8528348" y="60337"/>
            <a:ext cx="383438" cy="307777"/>
          </a:xfrm>
          <a:prstGeom prst="rect">
            <a:avLst/>
          </a:prstGeom>
          <a:noFill/>
        </p:spPr>
        <p:txBody>
          <a:bodyPr wrap="none" rtlCol="0">
            <a:spAutoFit/>
          </a:bodyPr>
          <a:lstStyle/>
          <a:p>
            <a:r>
              <a:rPr lang="en-US" dirty="0"/>
              <a:t>27</a:t>
            </a:r>
          </a:p>
        </p:txBody>
      </p:sp>
    </p:spTree>
    <p:extLst>
      <p:ext uri="{BB962C8B-B14F-4D97-AF65-F5344CB8AC3E}">
        <p14:creationId xmlns:p14="http://schemas.microsoft.com/office/powerpoint/2010/main" val="1930419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84CEE1F9-B0B8-4C77-BA53-26226178885D}"/>
              </a:ext>
            </a:extLst>
          </p:cNvPr>
          <p:cNvGraphicFramePr>
            <a:graphicFrameLocks noGrp="1"/>
          </p:cNvGraphicFramePr>
          <p:nvPr>
            <p:extLst/>
          </p:nvPr>
        </p:nvGraphicFramePr>
        <p:xfrm>
          <a:off x="524256" y="1328929"/>
          <a:ext cx="8019669" cy="4470844"/>
        </p:xfrm>
        <a:graphic>
          <a:graphicData uri="http://schemas.openxmlformats.org/drawingml/2006/table">
            <a:tbl>
              <a:tblPr firstRow="1" firstCol="1" bandRow="1"/>
              <a:tblGrid>
                <a:gridCol w="780288">
                  <a:extLst>
                    <a:ext uri="{9D8B030D-6E8A-4147-A177-3AD203B41FA5}">
                      <a16:colId xmlns:a16="http://schemas.microsoft.com/office/drawing/2014/main" val="1457579251"/>
                    </a:ext>
                  </a:extLst>
                </a:gridCol>
                <a:gridCol w="2694432">
                  <a:extLst>
                    <a:ext uri="{9D8B030D-6E8A-4147-A177-3AD203B41FA5}">
                      <a16:colId xmlns:a16="http://schemas.microsoft.com/office/drawing/2014/main" val="2449824968"/>
                    </a:ext>
                  </a:extLst>
                </a:gridCol>
                <a:gridCol w="1780032">
                  <a:extLst>
                    <a:ext uri="{9D8B030D-6E8A-4147-A177-3AD203B41FA5}">
                      <a16:colId xmlns:a16="http://schemas.microsoft.com/office/drawing/2014/main" val="2439209466"/>
                    </a:ext>
                  </a:extLst>
                </a:gridCol>
                <a:gridCol w="2764917">
                  <a:extLst>
                    <a:ext uri="{9D8B030D-6E8A-4147-A177-3AD203B41FA5}">
                      <a16:colId xmlns:a16="http://schemas.microsoft.com/office/drawing/2014/main" val="3783216866"/>
                    </a:ext>
                  </a:extLst>
                </a:gridCol>
              </a:tblGrid>
              <a:tr h="454402">
                <a:tc gridSpan="2">
                  <a:txBody>
                    <a:bodyPr/>
                    <a:lstStyle/>
                    <a:p>
                      <a:pPr marL="342900" marR="0" lvl="0" indent="-342900" algn="ctr">
                        <a:lnSpc>
                          <a:spcPct val="107000"/>
                        </a:lnSpc>
                        <a:spcBef>
                          <a:spcPts val="0"/>
                        </a:spcBef>
                        <a:spcAft>
                          <a:spcPts val="0"/>
                        </a:spcAft>
                        <a:buFont typeface="+mj-lt"/>
                        <a:buAutoNum type="alphaUcPeriod"/>
                      </a:pPr>
                      <a:r>
                        <a:rPr lang="en-US" sz="1600" b="1" cap="small"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cap="small"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Implem</a:t>
                      </a:r>
                      <a:r>
                        <a:rPr lang="en-US" sz="1600" b="1" cap="small"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hMerge="1">
                  <a:txBody>
                    <a:bodyPr/>
                    <a:lstStyle/>
                    <a:p>
                      <a:endParaRPr lang="en-US"/>
                    </a:p>
                  </a:txBody>
                  <a:tcPr/>
                </a:tc>
                <a:tc>
                  <a:txBody>
                    <a:bodyPr/>
                    <a:lstStyle/>
                    <a:p>
                      <a:pPr marL="91440" marR="0" lvl="0" indent="-228600" algn="ctr">
                        <a:lnSpc>
                          <a:spcPct val="107000"/>
                        </a:lnSpc>
                        <a:spcBef>
                          <a:spcPts val="600"/>
                        </a:spcBef>
                        <a:spcAft>
                          <a:spcPts val="0"/>
                        </a:spcAft>
                        <a:buFont typeface="+mj-lt"/>
                        <a:buAutoNum type="alphaUcPeriod"/>
                      </a:pPr>
                      <a:r>
                        <a:rPr lang="en-US" sz="1600" b="1" cap="small" dirty="0">
                          <a:solidFill>
                            <a:srgbClr val="FFFFFF"/>
                          </a:solidFill>
                          <a:effectLst/>
                          <a:latin typeface="+mn-lt"/>
                          <a:ea typeface="Calibri" panose="020F0502020204030204" pitchFamily="34" charset="0"/>
                          <a:cs typeface="Arial" panose="020B0604020202020204" pitchFamily="34" charset="0"/>
                        </a:rPr>
                        <a:t>Outputs </a:t>
                      </a:r>
                      <a:r>
                        <a:rPr lang="en-US" sz="1600" b="1" cap="small"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r>
                        <a:rPr lang="en-US" sz="1400" b="1" cap="small"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marL="342900" marR="0" lvl="0" indent="-342900" algn="ctr">
                        <a:lnSpc>
                          <a:spcPct val="107000"/>
                        </a:lnSpc>
                        <a:spcBef>
                          <a:spcPts val="0"/>
                        </a:spcBef>
                        <a:spcAft>
                          <a:spcPts val="0"/>
                        </a:spcAft>
                        <a:buFont typeface="+mj-lt"/>
                        <a:buAutoNum type="alphaUcPeriod"/>
                      </a:pPr>
                      <a:r>
                        <a:rPr lang="en-US" sz="1600" b="1" i="0" cap="small" dirty="0">
                          <a:solidFill>
                            <a:srgbClr val="FFFFFF"/>
                          </a:solidFill>
                          <a:effectLst/>
                          <a:latin typeface="+mn-lt"/>
                          <a:ea typeface="Calibri" panose="020F0502020204030204" pitchFamily="34" charset="0"/>
                          <a:cs typeface="Arial" panose="020B0604020202020204" pitchFamily="34" charset="0"/>
                        </a:rPr>
                        <a:t>Outcomes   </a:t>
                      </a:r>
                      <a:endParaRPr lang="en-US" sz="16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extLst>
                  <a:ext uri="{0D108BD9-81ED-4DB2-BD59-A6C34878D82A}">
                    <a16:rowId xmlns:a16="http://schemas.microsoft.com/office/drawing/2014/main" val="2918712411"/>
                  </a:ext>
                </a:extLst>
              </a:tr>
              <a:tr h="289704">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Org/Lead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82880" marR="0" indent="-182880">
                        <a:lnSpc>
                          <a:spcPct val="107000"/>
                        </a:lnSpc>
                        <a:spcBef>
                          <a:spcPts val="600"/>
                        </a:spcBef>
                        <a:spcAft>
                          <a:spcPts val="600"/>
                        </a:spcAft>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 marR="0" indent="-228600">
                        <a:lnSpc>
                          <a:spcPct val="107000"/>
                        </a:lnSpc>
                        <a:spcBef>
                          <a:spcPts val="300"/>
                        </a:spcBef>
                        <a:spcAft>
                          <a:spcPts val="300"/>
                        </a:spcAft>
                        <a:tabLst>
                          <a:tab pos="62928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lvl="0" indent="0">
                        <a:buNone/>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4680161"/>
                  </a:ext>
                </a:extLst>
              </a:tr>
              <a:tr h="3147330">
                <a:tc>
                  <a:txBody>
                    <a:bodyPr/>
                    <a:lstStyle/>
                    <a:p>
                      <a:pPr marL="0" marR="0" algn="ctr">
                        <a:lnSpc>
                          <a:spcPct val="107000"/>
                        </a:lnSpc>
                        <a:spcBef>
                          <a:spcPts val="0"/>
                        </a:spcBef>
                        <a:spcAft>
                          <a:spcPts val="0"/>
                        </a:spcAft>
                      </a:pPr>
                      <a:r>
                        <a:rPr lang="en-US" sz="1800" b="1" dirty="0">
                          <a:effectLst/>
                          <a:latin typeface="Arial Narrow" panose="020B0606020202030204" pitchFamily="34" charset="0"/>
                          <a:ea typeface="Calibri" panose="020F0502020204030204" pitchFamily="34" charset="0"/>
                          <a:cs typeface="Arial" panose="020B0604020202020204" pitchFamily="34" charset="0"/>
                        </a:rPr>
                        <a:t>Workforce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182880" marR="0" indent="-182880">
                        <a:lnSpc>
                          <a:spcPct val="100000"/>
                        </a:lnSpc>
                        <a:spcBef>
                          <a:spcPts val="1200"/>
                        </a:spcBef>
                        <a:spcAft>
                          <a:spcPts val="300"/>
                        </a:spcAft>
                        <a:tabLst>
                          <a:tab pos="629285" algn="l"/>
                        </a:tabLst>
                      </a:pPr>
                      <a:endParaRPr lang="en-US" sz="300" dirty="0">
                        <a:effectLst/>
                        <a:latin typeface="Arial Narrow" panose="020B0606020202030204" pitchFamily="34" charset="0"/>
                        <a:ea typeface="Calibri" panose="020F0502020204030204" pitchFamily="34" charset="0"/>
                        <a:cs typeface="Arial" panose="020B0604020202020204" pitchFamily="34" charset="0"/>
                      </a:endParaRPr>
                    </a:p>
                    <a:p>
                      <a:pPr marL="342900" marR="0" indent="-342900">
                        <a:lnSpc>
                          <a:spcPct val="100000"/>
                        </a:lnSpc>
                        <a:spcBef>
                          <a:spcPts val="300"/>
                        </a:spcBef>
                        <a:spcAft>
                          <a:spcPts val="300"/>
                        </a:spcAft>
                        <a:buAutoNum type="arabicPeriod"/>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342900" marR="0" indent="-342900">
                        <a:lnSpc>
                          <a:spcPct val="100000"/>
                        </a:lnSpc>
                        <a:spcBef>
                          <a:spcPts val="300"/>
                        </a:spcBef>
                        <a:spcAft>
                          <a:spcPts val="300"/>
                        </a:spcAft>
                        <a:buAutoNum type="arabicPeriod"/>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342900" marR="0" indent="-342900">
                        <a:lnSpc>
                          <a:spcPct val="100000"/>
                        </a:lnSpc>
                        <a:spcBef>
                          <a:spcPts val="300"/>
                        </a:spcBef>
                        <a:spcAft>
                          <a:spcPts val="300"/>
                        </a:spcAft>
                        <a:buAutoNum type="arabicPeriod"/>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0" marR="0" indent="0">
                        <a:lnSpc>
                          <a:spcPct val="100000"/>
                        </a:lnSpc>
                        <a:spcBef>
                          <a:spcPts val="300"/>
                        </a:spcBef>
                        <a:spcAft>
                          <a:spcPts val="300"/>
                        </a:spcAft>
                        <a:buNone/>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0" marR="0" indent="0">
                        <a:lnSpc>
                          <a:spcPct val="100000"/>
                        </a:lnSpc>
                        <a:spcBef>
                          <a:spcPts val="300"/>
                        </a:spcBef>
                        <a:spcAft>
                          <a:spcPts val="300"/>
                        </a:spcAft>
                        <a:buNone/>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0" marR="0" indent="0">
                        <a:lnSpc>
                          <a:spcPct val="100000"/>
                        </a:lnSpc>
                        <a:spcBef>
                          <a:spcPts val="300"/>
                        </a:spcBef>
                        <a:spcAft>
                          <a:spcPts val="300"/>
                        </a:spcAft>
                        <a:buNone/>
                        <a:tabLst>
                          <a:tab pos="629285" algn="l"/>
                        </a:tabLst>
                      </a:pPr>
                      <a:endParaRPr lang="en-US" sz="1600" dirty="0">
                        <a:effectLst/>
                        <a:latin typeface="Arial Narrow" panose="020B0606020202030204" pitchFamily="34" charset="0"/>
                        <a:ea typeface="Calibri" panose="020F0502020204030204" pitchFamily="34" charset="0"/>
                        <a:cs typeface="Arial" panose="020B0604020202020204" pitchFamily="34" charset="0"/>
                      </a:endParaRPr>
                    </a:p>
                    <a:p>
                      <a:pPr marL="0" marR="0" indent="0">
                        <a:lnSpc>
                          <a:spcPct val="100000"/>
                        </a:lnSpc>
                        <a:spcBef>
                          <a:spcPts val="300"/>
                        </a:spcBef>
                        <a:spcAft>
                          <a:spcPts val="300"/>
                        </a:spcAft>
                        <a:buNone/>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07000"/>
                        </a:lnSpc>
                        <a:spcBef>
                          <a:spcPts val="600"/>
                        </a:spcBef>
                        <a:spcAft>
                          <a:spcPts val="600"/>
                        </a:spcAft>
                        <a:buFont typeface="+mj-lt"/>
                        <a:buNone/>
                        <a:tabLst>
                          <a:tab pos="629285" algn="l"/>
                        </a:tabLst>
                      </a:pPr>
                      <a:endParaRPr lang="en-US" sz="1400" i="1" dirty="0">
                        <a:effectLst/>
                        <a:latin typeface="Arial Narrow" panose="020B0606020202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600"/>
                        </a:spcBef>
                        <a:spcAft>
                          <a:spcPts val="600"/>
                        </a:spcAft>
                        <a:buFont typeface="+mj-lt"/>
                        <a:buAutoNum type="arabicPeriod"/>
                        <a:tabLst>
                          <a:tab pos="629285" algn="l"/>
                        </a:tabLst>
                      </a:pPr>
                      <a:endParaRPr lang="en-US" sz="1400" i="1" dirty="0">
                        <a:effectLst/>
                        <a:latin typeface="Arial Narrow" panose="020B0606020202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600"/>
                        </a:spcBef>
                        <a:spcAft>
                          <a:spcPts val="600"/>
                        </a:spcAft>
                        <a:buFont typeface="+mj-lt"/>
                        <a:buAutoNum type="arabicPeriod"/>
                        <a:tabLst>
                          <a:tab pos="629285" algn="l"/>
                        </a:tabLst>
                      </a:pPr>
                      <a:endParaRPr lang="en-US" sz="1400" i="1" dirty="0">
                        <a:effectLst/>
                        <a:latin typeface="Arial Narrow" panose="020B0606020202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600"/>
                        </a:spcBef>
                        <a:spcAft>
                          <a:spcPts val="600"/>
                        </a:spcAft>
                        <a:buFont typeface="+mj-lt"/>
                        <a:buAutoNum type="arabicPeriod"/>
                        <a:tabLst>
                          <a:tab pos="629285" algn="l"/>
                        </a:tabLst>
                      </a:pPr>
                      <a:endParaRPr lang="en-US" sz="1400" i="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nSpc>
                          <a:spcPct val="107000"/>
                        </a:lnSpc>
                        <a:spcBef>
                          <a:spcPts val="600"/>
                        </a:spcBef>
                        <a:spcAft>
                          <a:spcPts val="600"/>
                        </a:spcAft>
                        <a:buFont typeface="+mj-lt"/>
                        <a:buNone/>
                      </a:pPr>
                      <a:endParaRPr lang="en-US" sz="1400" i="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nSpc>
                          <a:spcPct val="107000"/>
                        </a:lnSpc>
                        <a:spcBef>
                          <a:spcPts val="600"/>
                        </a:spcBef>
                        <a:spcAft>
                          <a:spcPts val="600"/>
                        </a:spcAft>
                        <a:buFont typeface="+mj-lt"/>
                        <a:buNone/>
                      </a:pPr>
                      <a:endParaRPr lang="en-US" sz="1400" i="1" dirty="0">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a:buNone/>
                      </a:pPr>
                      <a:endParaRPr lang="en-US" sz="1500" i="1" dirty="0">
                        <a:latin typeface="Arial Narrow" panose="020B0606020202030204" pitchFamily="34" charset="0"/>
                      </a:endParaRPr>
                    </a:p>
                    <a:p>
                      <a:pPr marL="182880" marR="0" lvl="0" indent="-182880">
                        <a:lnSpc>
                          <a:spcPct val="107000"/>
                        </a:lnSpc>
                        <a:spcBef>
                          <a:spcPts val="600"/>
                        </a:spcBef>
                        <a:spcAft>
                          <a:spcPts val="600"/>
                        </a:spcAft>
                        <a:buFont typeface="+mj-lt"/>
                        <a:buAutoNum type="arabicPeriod"/>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300"/>
                        </a:spcAft>
                        <a:buNone/>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89125"/>
                  </a:ext>
                </a:extLst>
              </a:tr>
              <a:tr h="289704">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182880" marR="0" indent="-182880">
                        <a:lnSpc>
                          <a:spcPct val="107000"/>
                        </a:lnSpc>
                        <a:spcBef>
                          <a:spcPts val="600"/>
                        </a:spcBef>
                        <a:spcAft>
                          <a:spcPts val="600"/>
                        </a:spcAft>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 marR="0" indent="-228600">
                        <a:lnSpc>
                          <a:spcPct val="107000"/>
                        </a:lnSpc>
                        <a:spcBef>
                          <a:spcPts val="300"/>
                        </a:spcBef>
                        <a:spcAft>
                          <a:spcPts val="300"/>
                        </a:spcAft>
                        <a:tabLst>
                          <a:tab pos="62928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lvl="0" indent="-342900">
                        <a:buAutoNum type="arabicPeriod" startAt="3"/>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8398192"/>
                  </a:ext>
                </a:extLst>
              </a:tr>
              <a:tr h="289704">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Partner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182880" marR="0" indent="-182880">
                        <a:lnSpc>
                          <a:spcPct val="107000"/>
                        </a:lnSpc>
                        <a:spcBef>
                          <a:spcPts val="600"/>
                        </a:spcBef>
                        <a:spcAft>
                          <a:spcPts val="600"/>
                        </a:spcAft>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indent="-228600">
                        <a:lnSpc>
                          <a:spcPct val="107000"/>
                        </a:lnSpc>
                        <a:spcBef>
                          <a:spcPts val="300"/>
                        </a:spcBef>
                        <a:spcAft>
                          <a:spcPts val="300"/>
                        </a:spcAft>
                        <a:tabLst>
                          <a:tab pos="62928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AutoNum type="arabicPeriod" startAt="3"/>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030081"/>
                  </a:ext>
                </a:extLst>
              </a:tr>
            </a:tbl>
          </a:graphicData>
        </a:graphic>
      </p:graphicFrame>
      <p:sp>
        <p:nvSpPr>
          <p:cNvPr id="16" name="TextBox 15">
            <a:extLst>
              <a:ext uri="{FF2B5EF4-FFF2-40B4-BE49-F238E27FC236}">
                <a16:creationId xmlns:a16="http://schemas.microsoft.com/office/drawing/2014/main" id="{F38C55F0-8785-47D1-8B52-794B1BCA7FEB}"/>
              </a:ext>
            </a:extLst>
          </p:cNvPr>
          <p:cNvSpPr txBox="1"/>
          <p:nvPr/>
        </p:nvSpPr>
        <p:spPr>
          <a:xfrm>
            <a:off x="1280160" y="3166672"/>
            <a:ext cx="2694432" cy="1077218"/>
          </a:xfrm>
          <a:prstGeom prst="rect">
            <a:avLst/>
          </a:prstGeom>
          <a:noFill/>
        </p:spPr>
        <p:txBody>
          <a:bodyPr wrap="square" rtlCol="0">
            <a:spAutoFit/>
          </a:bodyPr>
          <a:lstStyle/>
          <a:p>
            <a:r>
              <a:rPr lang="en-US" sz="1600" dirty="0">
                <a:latin typeface="Arial Narrow" panose="020B0606020202030204" pitchFamily="34" charset="0"/>
                <a:ea typeface="Calibri" panose="020F0502020204030204" pitchFamily="34" charset="0"/>
                <a:cs typeface="Arial" panose="020B0604020202020204" pitchFamily="34" charset="0"/>
              </a:rPr>
              <a:t>2. Provide knowledge and skill- </a:t>
            </a:r>
          </a:p>
          <a:p>
            <a:r>
              <a:rPr lang="en-US" sz="1600" dirty="0">
                <a:latin typeface="Arial Narrow" panose="020B0606020202030204" pitchFamily="34" charset="0"/>
                <a:ea typeface="Calibri" panose="020F0502020204030204" pitchFamily="34" charset="0"/>
                <a:cs typeface="Arial" panose="020B0604020202020204" pitchFamily="34" charset="0"/>
              </a:rPr>
              <a:t>    based training to SW’s/Sups in</a:t>
            </a:r>
          </a:p>
          <a:p>
            <a:r>
              <a:rPr lang="en-US" sz="1600" dirty="0">
                <a:latin typeface="Arial Narrow" panose="020B0606020202030204" pitchFamily="34" charset="0"/>
                <a:ea typeface="Calibri" panose="020F0502020204030204" pitchFamily="34" charset="0"/>
                <a:cs typeface="Arial" panose="020B0604020202020204" pitchFamily="34" charset="0"/>
              </a:rPr>
              <a:t>    applying CPM Practice  </a:t>
            </a:r>
          </a:p>
          <a:p>
            <a:r>
              <a:rPr lang="en-US" sz="1600" dirty="0">
                <a:latin typeface="Arial Narrow" panose="020B0606020202030204" pitchFamily="34" charset="0"/>
                <a:ea typeface="Calibri" panose="020F0502020204030204" pitchFamily="34" charset="0"/>
                <a:cs typeface="Arial" panose="020B0604020202020204" pitchFamily="34" charset="0"/>
              </a:rPr>
              <a:t>    Behaviors</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5" name="Flowchart: Process 14">
            <a:extLst>
              <a:ext uri="{FF2B5EF4-FFF2-40B4-BE49-F238E27FC236}">
                <a16:creationId xmlns:a16="http://schemas.microsoft.com/office/drawing/2014/main" id="{6AD455E9-06CE-4830-AE01-08813E57F19A}"/>
              </a:ext>
            </a:extLst>
          </p:cNvPr>
          <p:cNvSpPr/>
          <p:nvPr/>
        </p:nvSpPr>
        <p:spPr>
          <a:xfrm>
            <a:off x="2391147" y="6009191"/>
            <a:ext cx="1083573" cy="56804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4" descr="A close up of a map&#10;&#10;Description generated with high confidence">
            <a:extLst>
              <a:ext uri="{FF2B5EF4-FFF2-40B4-BE49-F238E27FC236}">
                <a16:creationId xmlns:a16="http://schemas.microsoft.com/office/drawing/2014/main" id="{A839F64F-2A7D-4783-97E2-247A5CE5F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776" y="413495"/>
            <a:ext cx="1180395" cy="1366253"/>
          </a:xfrm>
          <a:prstGeom prst="rect">
            <a:avLst/>
          </a:prstGeom>
          <a:noFill/>
          <a:ln>
            <a:noFill/>
          </a:ln>
        </p:spPr>
      </p:pic>
      <p:sp>
        <p:nvSpPr>
          <p:cNvPr id="3" name="Arrow: Chevron 2">
            <a:extLst>
              <a:ext uri="{FF2B5EF4-FFF2-40B4-BE49-F238E27FC236}">
                <a16:creationId xmlns:a16="http://schemas.microsoft.com/office/drawing/2014/main" id="{FEC24842-9E58-4B48-8D99-22EC5D42C49C}"/>
              </a:ext>
            </a:extLst>
          </p:cNvPr>
          <p:cNvSpPr/>
          <p:nvPr/>
        </p:nvSpPr>
        <p:spPr>
          <a:xfrm>
            <a:off x="3852672" y="3355848"/>
            <a:ext cx="316992" cy="350520"/>
          </a:xfrm>
          <a:prstGeom prst="chevron">
            <a:avLst/>
          </a:prstGeom>
          <a:solidFill>
            <a:srgbClr val="A8D08D"/>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83EE485C-8FFA-4463-B4C1-73542F585313}"/>
              </a:ext>
            </a:extLst>
          </p:cNvPr>
          <p:cNvSpPr/>
          <p:nvPr/>
        </p:nvSpPr>
        <p:spPr>
          <a:xfrm>
            <a:off x="5625813" y="3343656"/>
            <a:ext cx="316992" cy="362712"/>
          </a:xfrm>
          <a:prstGeom prst="chevron">
            <a:avLst/>
          </a:prstGeom>
          <a:solidFill>
            <a:srgbClr val="A8D08D"/>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3D835175-A1FD-407B-8479-B07B4843AB12}"/>
              </a:ext>
            </a:extLst>
          </p:cNvPr>
          <p:cNvSpPr>
            <a:spLocks noGrp="1"/>
          </p:cNvSpPr>
          <p:nvPr>
            <p:ph type="title"/>
          </p:nvPr>
        </p:nvSpPr>
        <p:spPr>
          <a:xfrm>
            <a:off x="1819047" y="984401"/>
            <a:ext cx="5608320" cy="307848"/>
          </a:xfrm>
        </p:spPr>
        <p:txBody>
          <a:bodyPr/>
          <a:lstStyle/>
          <a:p>
            <a:pPr algn="ctr"/>
            <a:r>
              <a:rPr lang="en-US" sz="1600" dirty="0">
                <a:solidFill>
                  <a:schemeClr val="tx1"/>
                </a:solidFill>
              </a:rPr>
              <a:t>CPM Implementation Logic Model – Any County, CA</a:t>
            </a:r>
          </a:p>
        </p:txBody>
      </p:sp>
      <p:sp>
        <p:nvSpPr>
          <p:cNvPr id="8" name="TextBox 7">
            <a:extLst>
              <a:ext uri="{FF2B5EF4-FFF2-40B4-BE49-F238E27FC236}">
                <a16:creationId xmlns:a16="http://schemas.microsoft.com/office/drawing/2014/main" id="{C9C410B8-608F-462A-ABE5-5FE53D146EE5}"/>
              </a:ext>
            </a:extLst>
          </p:cNvPr>
          <p:cNvSpPr txBox="1"/>
          <p:nvPr/>
        </p:nvSpPr>
        <p:spPr>
          <a:xfrm>
            <a:off x="1243584" y="2080069"/>
            <a:ext cx="2718816" cy="1077218"/>
          </a:xfrm>
          <a:prstGeom prst="rect">
            <a:avLst/>
          </a:prstGeom>
          <a:noFill/>
        </p:spPr>
        <p:txBody>
          <a:bodyPr wrap="square" rtlCol="0">
            <a:spAutoFit/>
          </a:bodyPr>
          <a:lstStyle/>
          <a:p>
            <a:pPr marL="182880" indent="-182880">
              <a:buAutoNum type="arabicPeriod"/>
            </a:pPr>
            <a:r>
              <a:rPr lang="en-US" sz="1600" dirty="0">
                <a:latin typeface="Arial Narrow" panose="020B0606020202030204" pitchFamily="34" charset="0"/>
                <a:ea typeface="Calibri" panose="020F0502020204030204" pitchFamily="34" charset="0"/>
                <a:cs typeface="Arial" panose="020B0604020202020204" pitchFamily="34" charset="0"/>
              </a:rPr>
              <a:t>Provide knowledge and skill- </a:t>
            </a:r>
          </a:p>
          <a:p>
            <a:r>
              <a:rPr lang="en-US" sz="1600" dirty="0">
                <a:latin typeface="Arial Narrow" panose="020B0606020202030204" pitchFamily="34" charset="0"/>
                <a:ea typeface="Calibri" panose="020F0502020204030204" pitchFamily="34" charset="0"/>
                <a:cs typeface="Arial" panose="020B0604020202020204" pitchFamily="34" charset="0"/>
              </a:rPr>
              <a:t>    based training to Exec Leaders/</a:t>
            </a:r>
          </a:p>
          <a:p>
            <a:r>
              <a:rPr lang="en-US" sz="1600" dirty="0">
                <a:latin typeface="Arial Narrow" panose="020B0606020202030204" pitchFamily="34" charset="0"/>
                <a:ea typeface="Calibri" panose="020F0502020204030204" pitchFamily="34" charset="0"/>
                <a:cs typeface="Arial" panose="020B0604020202020204" pitchFamily="34" charset="0"/>
              </a:rPr>
              <a:t>   </a:t>
            </a:r>
            <a:r>
              <a:rPr lang="en-US" sz="1600" dirty="0" err="1">
                <a:latin typeface="Arial Narrow" panose="020B0606020202030204" pitchFamily="34" charset="0"/>
                <a:ea typeface="Calibri" panose="020F0502020204030204" pitchFamily="34" charset="0"/>
                <a:cs typeface="Arial" panose="020B0604020202020204" pitchFamily="34" charset="0"/>
              </a:rPr>
              <a:t>Mgrs</a:t>
            </a:r>
            <a:r>
              <a:rPr lang="en-US" sz="1600" dirty="0">
                <a:latin typeface="Arial Narrow" panose="020B0606020202030204" pitchFamily="34" charset="0"/>
                <a:ea typeface="Calibri" panose="020F0502020204030204" pitchFamily="34" charset="0"/>
                <a:cs typeface="Arial" panose="020B0604020202020204" pitchFamily="34" charset="0"/>
              </a:rPr>
              <a:t>/Sups in applying CPM</a:t>
            </a:r>
          </a:p>
          <a:p>
            <a:r>
              <a:rPr lang="en-US" sz="1600" dirty="0">
                <a:latin typeface="Arial Narrow" panose="020B0606020202030204" pitchFamily="34" charset="0"/>
                <a:ea typeface="Calibri" panose="020F0502020204030204" pitchFamily="34" charset="0"/>
                <a:cs typeface="Arial" panose="020B0604020202020204" pitchFamily="34" charset="0"/>
              </a:rPr>
              <a:t>   Leadership Behaviors</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FB14794-FEE8-4AC1-9491-933779A2FC16}"/>
              </a:ext>
            </a:extLst>
          </p:cNvPr>
          <p:cNvSpPr txBox="1"/>
          <p:nvPr/>
        </p:nvSpPr>
        <p:spPr>
          <a:xfrm>
            <a:off x="1243584" y="4244832"/>
            <a:ext cx="2718816" cy="830997"/>
          </a:xfrm>
          <a:prstGeom prst="rect">
            <a:avLst/>
          </a:prstGeom>
          <a:noFill/>
        </p:spPr>
        <p:txBody>
          <a:bodyPr wrap="square" rtlCol="0">
            <a:spAutoFit/>
          </a:bodyPr>
          <a:lstStyle/>
          <a:p>
            <a:r>
              <a:rPr lang="en-US" sz="1600" dirty="0">
                <a:latin typeface="Arial Narrow" panose="020B0606020202030204" pitchFamily="34" charset="0"/>
                <a:ea typeface="Calibri" panose="020F0502020204030204" pitchFamily="34" charset="0"/>
                <a:cs typeface="Arial" panose="020B0604020202020204" pitchFamily="34" charset="0"/>
              </a:rPr>
              <a:t>3. Provide knowledge and skill- </a:t>
            </a:r>
          </a:p>
          <a:p>
            <a:r>
              <a:rPr lang="en-US" sz="1600" dirty="0">
                <a:latin typeface="Arial Narrow" panose="020B0606020202030204" pitchFamily="34" charset="0"/>
                <a:ea typeface="Calibri" panose="020F0502020204030204" pitchFamily="34" charset="0"/>
                <a:cs typeface="Arial" panose="020B0604020202020204" pitchFamily="34" charset="0"/>
              </a:rPr>
              <a:t>    based training to Sups/</a:t>
            </a:r>
            <a:r>
              <a:rPr lang="en-US" sz="1600" dirty="0" err="1">
                <a:latin typeface="Arial Narrow" panose="020B0606020202030204" pitchFamily="34" charset="0"/>
                <a:ea typeface="Calibri" panose="020F0502020204030204" pitchFamily="34" charset="0"/>
                <a:cs typeface="Arial" panose="020B0604020202020204" pitchFamily="34" charset="0"/>
              </a:rPr>
              <a:t>Mgrs</a:t>
            </a:r>
            <a:r>
              <a:rPr lang="en-US" sz="1600" dirty="0">
                <a:latin typeface="Arial Narrow" panose="020B0606020202030204" pitchFamily="34" charset="0"/>
                <a:ea typeface="Calibri" panose="020F0502020204030204" pitchFamily="34" charset="0"/>
                <a:cs typeface="Arial" panose="020B0604020202020204" pitchFamily="34" charset="0"/>
              </a:rPr>
              <a:t> in </a:t>
            </a:r>
          </a:p>
          <a:p>
            <a:r>
              <a:rPr lang="en-US" sz="1600" dirty="0">
                <a:latin typeface="Arial Narrow" panose="020B0606020202030204" pitchFamily="34" charset="0"/>
                <a:ea typeface="Calibri" panose="020F0502020204030204" pitchFamily="34" charset="0"/>
                <a:cs typeface="Arial" panose="020B0604020202020204" pitchFamily="34" charset="0"/>
              </a:rPr>
              <a:t>    supervision coaching of staff</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C510B61-E737-4AC3-B6D3-3FA3A8C14AD5}"/>
              </a:ext>
            </a:extLst>
          </p:cNvPr>
          <p:cNvSpPr txBox="1"/>
          <p:nvPr/>
        </p:nvSpPr>
        <p:spPr>
          <a:xfrm>
            <a:off x="3990229" y="2124736"/>
            <a:ext cx="1659429" cy="784830"/>
          </a:xfrm>
          <a:prstGeom prst="rect">
            <a:avLst/>
          </a:prstGeom>
          <a:noFill/>
        </p:spPr>
        <p:txBody>
          <a:bodyPr wrap="none" rtlCol="0">
            <a:spAutoFit/>
          </a:bodyPr>
          <a:lstStyle/>
          <a:p>
            <a:r>
              <a:rPr lang="en-US" sz="1500" i="1" dirty="0">
                <a:latin typeface="Arial Narrow" panose="020B0606020202030204" pitchFamily="34" charset="0"/>
              </a:rPr>
              <a:t>1. # CPM leadership </a:t>
            </a:r>
          </a:p>
          <a:p>
            <a:r>
              <a:rPr lang="en-US" sz="1500" i="1" dirty="0">
                <a:latin typeface="Arial Narrow" panose="020B0606020202030204" pitchFamily="34" charset="0"/>
              </a:rPr>
              <a:t>    trainings provided/</a:t>
            </a:r>
          </a:p>
          <a:p>
            <a:r>
              <a:rPr lang="en-US" sz="1500" i="1" dirty="0">
                <a:latin typeface="Arial Narrow" panose="020B0606020202030204" pitchFamily="34" charset="0"/>
              </a:rPr>
              <a:t>    % trained by level</a:t>
            </a:r>
          </a:p>
        </p:txBody>
      </p:sp>
      <p:sp>
        <p:nvSpPr>
          <p:cNvPr id="18" name="TextBox 17">
            <a:extLst>
              <a:ext uri="{FF2B5EF4-FFF2-40B4-BE49-F238E27FC236}">
                <a16:creationId xmlns:a16="http://schemas.microsoft.com/office/drawing/2014/main" id="{4FF8EBC5-5A31-49EB-B35C-0D60116AB0CF}"/>
              </a:ext>
            </a:extLst>
          </p:cNvPr>
          <p:cNvSpPr txBox="1"/>
          <p:nvPr/>
        </p:nvSpPr>
        <p:spPr>
          <a:xfrm>
            <a:off x="4011758" y="3170697"/>
            <a:ext cx="1773141" cy="784830"/>
          </a:xfrm>
          <a:prstGeom prst="rect">
            <a:avLst/>
          </a:prstGeom>
          <a:noFill/>
        </p:spPr>
        <p:txBody>
          <a:bodyPr wrap="square" rtlCol="0">
            <a:spAutoFit/>
          </a:bodyPr>
          <a:lstStyle/>
          <a:p>
            <a:r>
              <a:rPr lang="en-US" sz="1500" i="1" dirty="0">
                <a:latin typeface="Arial Narrow" panose="020B0606020202030204" pitchFamily="34" charset="0"/>
              </a:rPr>
              <a:t>2.. # CPM practice </a:t>
            </a:r>
          </a:p>
          <a:p>
            <a:r>
              <a:rPr lang="en-US" sz="1500" i="1" dirty="0">
                <a:latin typeface="Arial Narrow" panose="020B0606020202030204" pitchFamily="34" charset="0"/>
              </a:rPr>
              <a:t>    trainings/% SW’s  </a:t>
            </a:r>
          </a:p>
          <a:p>
            <a:r>
              <a:rPr lang="en-US" sz="1500" i="1" dirty="0">
                <a:latin typeface="Arial Narrow" panose="020B0606020202030204" pitchFamily="34" charset="0"/>
              </a:rPr>
              <a:t>    and Sup’s trained   </a:t>
            </a:r>
          </a:p>
        </p:txBody>
      </p:sp>
      <p:sp>
        <p:nvSpPr>
          <p:cNvPr id="19" name="TextBox 18">
            <a:extLst>
              <a:ext uri="{FF2B5EF4-FFF2-40B4-BE49-F238E27FC236}">
                <a16:creationId xmlns:a16="http://schemas.microsoft.com/office/drawing/2014/main" id="{13757ADF-14E4-45DE-A440-7D77AF19A1E8}"/>
              </a:ext>
            </a:extLst>
          </p:cNvPr>
          <p:cNvSpPr txBox="1"/>
          <p:nvPr/>
        </p:nvSpPr>
        <p:spPr>
          <a:xfrm>
            <a:off x="3962400" y="4214108"/>
            <a:ext cx="1952323" cy="784830"/>
          </a:xfrm>
          <a:prstGeom prst="rect">
            <a:avLst/>
          </a:prstGeom>
          <a:noFill/>
        </p:spPr>
        <p:txBody>
          <a:bodyPr wrap="square" rtlCol="0">
            <a:spAutoFit/>
          </a:bodyPr>
          <a:lstStyle/>
          <a:p>
            <a:r>
              <a:rPr lang="en-US" sz="1500" i="1" dirty="0">
                <a:latin typeface="Arial Narrow" panose="020B0606020202030204" pitchFamily="34" charset="0"/>
              </a:rPr>
              <a:t>3.. # coaching trainings/ </a:t>
            </a:r>
          </a:p>
          <a:p>
            <a:r>
              <a:rPr lang="en-US" sz="1500" i="1" dirty="0">
                <a:latin typeface="Arial Narrow" panose="020B0606020202030204" pitchFamily="34" charset="0"/>
              </a:rPr>
              <a:t>    % Sups and </a:t>
            </a:r>
            <a:r>
              <a:rPr lang="en-US" sz="1500" i="1" dirty="0" err="1">
                <a:latin typeface="Arial Narrow" panose="020B0606020202030204" pitchFamily="34" charset="0"/>
              </a:rPr>
              <a:t>Mgrs</a:t>
            </a:r>
            <a:r>
              <a:rPr lang="en-US" sz="1500" i="1" dirty="0">
                <a:latin typeface="Arial Narrow" panose="020B0606020202030204" pitchFamily="34" charset="0"/>
              </a:rPr>
              <a:t>  </a:t>
            </a:r>
          </a:p>
          <a:p>
            <a:r>
              <a:rPr lang="en-US" sz="1500" i="1" dirty="0">
                <a:latin typeface="Arial Narrow" panose="020B0606020202030204" pitchFamily="34" charset="0"/>
              </a:rPr>
              <a:t>    trained   </a:t>
            </a:r>
          </a:p>
        </p:txBody>
      </p:sp>
      <p:sp>
        <p:nvSpPr>
          <p:cNvPr id="20" name="Title 1">
            <a:extLst>
              <a:ext uri="{FF2B5EF4-FFF2-40B4-BE49-F238E27FC236}">
                <a16:creationId xmlns:a16="http://schemas.microsoft.com/office/drawing/2014/main" id="{6EB857BD-2EF9-40F9-9A87-148717B25C2D}"/>
              </a:ext>
            </a:extLst>
          </p:cNvPr>
          <p:cNvSpPr txBox="1">
            <a:spLocks/>
          </p:cNvSpPr>
          <p:nvPr/>
        </p:nvSpPr>
        <p:spPr>
          <a:xfrm>
            <a:off x="2602992" y="450071"/>
            <a:ext cx="4314459" cy="72257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Activities         Outputs</a:t>
            </a:r>
            <a:br>
              <a:rPr lang="en-US" sz="2800" dirty="0"/>
            </a:br>
            <a:endParaRPr lang="en-US" sz="2800" dirty="0"/>
          </a:p>
        </p:txBody>
      </p:sp>
      <p:sp>
        <p:nvSpPr>
          <p:cNvPr id="21" name="Arrow: Right 20">
            <a:extLst>
              <a:ext uri="{FF2B5EF4-FFF2-40B4-BE49-F238E27FC236}">
                <a16:creationId xmlns:a16="http://schemas.microsoft.com/office/drawing/2014/main" id="{4A8D0697-1B26-4B12-A7A5-A28E2EB6B4F2}"/>
              </a:ext>
            </a:extLst>
          </p:cNvPr>
          <p:cNvSpPr/>
          <p:nvPr/>
        </p:nvSpPr>
        <p:spPr>
          <a:xfrm>
            <a:off x="4504189" y="453198"/>
            <a:ext cx="512064" cy="301403"/>
          </a:xfrm>
          <a:prstGeom prst="rightArrow">
            <a:avLst>
              <a:gd name="adj1" fmla="val 50000"/>
              <a:gd name="adj2" fmla="val 50000"/>
            </a:avLst>
          </a:prstGeom>
          <a:gradFill>
            <a:gsLst>
              <a:gs pos="0">
                <a:schemeClr val="bg2">
                  <a:lumMod val="75000"/>
                </a:schemeClr>
              </a:gs>
              <a:gs pos="70000">
                <a:schemeClr val="bg1">
                  <a:lumMod val="8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5E2E0DF-FADE-493B-96D8-06A9544E23E6}"/>
              </a:ext>
            </a:extLst>
          </p:cNvPr>
          <p:cNvSpPr txBox="1"/>
          <p:nvPr/>
        </p:nvSpPr>
        <p:spPr>
          <a:xfrm>
            <a:off x="8512973" y="50188"/>
            <a:ext cx="383438" cy="307777"/>
          </a:xfrm>
          <a:prstGeom prst="rect">
            <a:avLst/>
          </a:prstGeom>
          <a:noFill/>
        </p:spPr>
        <p:txBody>
          <a:bodyPr wrap="none" rtlCol="0">
            <a:spAutoFit/>
          </a:bodyPr>
          <a:lstStyle/>
          <a:p>
            <a:r>
              <a:rPr lang="en-US" dirty="0"/>
              <a:t>28</a:t>
            </a:r>
          </a:p>
        </p:txBody>
      </p:sp>
    </p:spTree>
    <p:extLst>
      <p:ext uri="{BB962C8B-B14F-4D97-AF65-F5344CB8AC3E}">
        <p14:creationId xmlns:p14="http://schemas.microsoft.com/office/powerpoint/2010/main" val="14416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dissolve">
                                      <p:cBhvr>
                                        <p:cTn id="17" dur="500"/>
                                        <p:tgtEl>
                                          <p:spTgt spid="19">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dissolve">
                                      <p:cBhvr>
                                        <p:cTn id="20" dur="500"/>
                                        <p:tgtEl>
                                          <p:spTgt spid="19">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dissolve">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DB55EB4B-6E54-4003-8212-086E1C8DD5EF}"/>
              </a:ext>
            </a:extLst>
          </p:cNvPr>
          <p:cNvSpPr/>
          <p:nvPr/>
        </p:nvSpPr>
        <p:spPr>
          <a:xfrm>
            <a:off x="3419710" y="1306690"/>
            <a:ext cx="2526792" cy="1170432"/>
          </a:xfrm>
          <a:prstGeom prst="flowChartAlternateProcess">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rPr>
              <a:t>Outcomes</a:t>
            </a:r>
          </a:p>
        </p:txBody>
      </p:sp>
      <p:sp>
        <p:nvSpPr>
          <p:cNvPr id="288" name="Shape 288"/>
          <p:cNvSpPr txBox="1">
            <a:spLocks noGrp="1"/>
          </p:cNvSpPr>
          <p:nvPr>
            <p:ph type="title"/>
          </p:nvPr>
        </p:nvSpPr>
        <p:spPr>
          <a:xfrm>
            <a:off x="1901952" y="331955"/>
            <a:ext cx="5657087" cy="974735"/>
          </a:xfrm>
          <a:prstGeom prst="rect">
            <a:avLst/>
          </a:prstGeom>
          <a:noFill/>
          <a:ln>
            <a:noFill/>
          </a:ln>
        </p:spPr>
        <p:txBody>
          <a:bodyPr spcFirstLastPara="1" wrap="square" lIns="91425" tIns="45700" rIns="91425" bIns="45700" anchor="ctr" anchorCtr="0">
            <a:noAutofit/>
          </a:bodyPr>
          <a:lstStyle/>
          <a:p>
            <a:pPr lvl="0"/>
            <a:r>
              <a:rPr lang="en-US" sz="3200" dirty="0"/>
              <a:t>Setting Sights on Outcomes</a:t>
            </a:r>
            <a:endParaRPr sz="3200" dirty="0"/>
          </a:p>
        </p:txBody>
      </p:sp>
      <p:sp>
        <p:nvSpPr>
          <p:cNvPr id="5" name="TextBox 4">
            <a:extLst>
              <a:ext uri="{FF2B5EF4-FFF2-40B4-BE49-F238E27FC236}">
                <a16:creationId xmlns:a16="http://schemas.microsoft.com/office/drawing/2014/main" id="{A0444E74-3C98-43FC-AEE5-5AC49835791E}"/>
              </a:ext>
            </a:extLst>
          </p:cNvPr>
          <p:cNvSpPr txBox="1"/>
          <p:nvPr/>
        </p:nvSpPr>
        <p:spPr>
          <a:xfrm>
            <a:off x="238715" y="2131793"/>
            <a:ext cx="8593418" cy="3801041"/>
          </a:xfrm>
          <a:prstGeom prst="rect">
            <a:avLst/>
          </a:prstGeom>
          <a:noFill/>
        </p:spPr>
        <p:txBody>
          <a:bodyPr wrap="square" rtlCol="0">
            <a:spAutoFit/>
          </a:bodyPr>
          <a:lstStyle/>
          <a:p>
            <a:pPr marL="342900" indent="-342900">
              <a:spcBef>
                <a:spcPts val="1200"/>
              </a:spcBef>
              <a:spcAft>
                <a:spcPts val="600"/>
              </a:spcAft>
              <a:buClr>
                <a:srgbClr val="EE7700"/>
              </a:buClr>
              <a:buFont typeface="Arial" panose="020B0604020202020204" pitchFamily="34" charset="0"/>
              <a:buChar char="•"/>
            </a:pPr>
            <a:endParaRPr lang="en-US" sz="2400" dirty="0"/>
          </a:p>
          <a:p>
            <a:pPr algn="ctr">
              <a:spcBef>
                <a:spcPts val="1200"/>
              </a:spcBef>
              <a:spcAft>
                <a:spcPts val="600"/>
              </a:spcAft>
              <a:buClr>
                <a:srgbClr val="EE7700"/>
              </a:buClr>
            </a:pPr>
            <a:r>
              <a:rPr lang="en-US" sz="2600" dirty="0"/>
              <a:t> </a:t>
            </a:r>
            <a:r>
              <a:rPr lang="en-US" sz="2600" i="1" dirty="0"/>
              <a:t>Expected changes in knowledge, skills, attitudes, or                   behaviors as a result of implementation activities</a:t>
            </a:r>
          </a:p>
          <a:p>
            <a:pPr marL="914400" lvl="1" indent="-342900">
              <a:spcBef>
                <a:spcPts val="1200"/>
              </a:spcBef>
              <a:spcAft>
                <a:spcPts val="600"/>
              </a:spcAft>
              <a:buClr>
                <a:srgbClr val="EE7700"/>
              </a:buClr>
              <a:buFont typeface="Arial" panose="020B0604020202020204" pitchFamily="34" charset="0"/>
              <a:buChar char="•"/>
            </a:pPr>
            <a:r>
              <a:rPr lang="en-US" sz="2400" dirty="0"/>
              <a:t>If-Then logic will help your team identify outcomes for each activity</a:t>
            </a:r>
          </a:p>
          <a:p>
            <a:pPr marL="914400" lvl="1" indent="-342900">
              <a:spcBef>
                <a:spcPts val="1200"/>
              </a:spcBef>
              <a:spcAft>
                <a:spcPts val="600"/>
              </a:spcAft>
              <a:buClr>
                <a:srgbClr val="EE7700"/>
              </a:buClr>
              <a:buFont typeface="Arial" panose="020B0604020202020204" pitchFamily="34" charset="0"/>
              <a:buChar char="•"/>
            </a:pPr>
            <a:r>
              <a:rPr lang="en-US" sz="2400" dirty="0"/>
              <a:t>Think about who/what is targeted by the activity </a:t>
            </a:r>
            <a:r>
              <a:rPr lang="en-US" sz="2400" i="1" dirty="0"/>
              <a:t>(staff, teaming structure)</a:t>
            </a:r>
            <a:r>
              <a:rPr lang="en-US" sz="2400" dirty="0"/>
              <a:t> and describe the type of change expected for that group, stating it in the </a:t>
            </a:r>
            <a:r>
              <a:rPr lang="en-US" sz="2400" u="sng" dirty="0"/>
              <a:t>present tense </a:t>
            </a:r>
          </a:p>
        </p:txBody>
      </p:sp>
      <p:sp>
        <p:nvSpPr>
          <p:cNvPr id="3" name="TextBox 2">
            <a:extLst>
              <a:ext uri="{FF2B5EF4-FFF2-40B4-BE49-F238E27FC236}">
                <a16:creationId xmlns:a16="http://schemas.microsoft.com/office/drawing/2014/main" id="{5088AC12-DD09-4F6A-B5BD-A873561474D5}"/>
              </a:ext>
            </a:extLst>
          </p:cNvPr>
          <p:cNvSpPr txBox="1"/>
          <p:nvPr/>
        </p:nvSpPr>
        <p:spPr>
          <a:xfrm>
            <a:off x="8448695" y="24178"/>
            <a:ext cx="383438" cy="307777"/>
          </a:xfrm>
          <a:prstGeom prst="rect">
            <a:avLst/>
          </a:prstGeom>
          <a:noFill/>
        </p:spPr>
        <p:txBody>
          <a:bodyPr wrap="none" rtlCol="0">
            <a:spAutoFit/>
          </a:bodyPr>
          <a:lstStyle/>
          <a:p>
            <a:r>
              <a:rPr lang="en-US" dirty="0"/>
              <a:t>29</a:t>
            </a:r>
          </a:p>
        </p:txBody>
      </p:sp>
    </p:spTree>
    <p:extLst>
      <p:ext uri="{BB962C8B-B14F-4D97-AF65-F5344CB8AC3E}">
        <p14:creationId xmlns:p14="http://schemas.microsoft.com/office/powerpoint/2010/main" val="58284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616794" y="509847"/>
            <a:ext cx="751527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dirty="0">
                <a:solidFill>
                  <a:schemeClr val="dk2"/>
                </a:solidFill>
                <a:latin typeface="Arial"/>
                <a:ea typeface="Arial"/>
                <a:cs typeface="Arial"/>
                <a:sym typeface="Arial"/>
              </a:rPr>
              <a:t>Learning Objectives</a:t>
            </a:r>
            <a:endParaRPr dirty="0"/>
          </a:p>
        </p:txBody>
      </p:sp>
      <p:sp>
        <p:nvSpPr>
          <p:cNvPr id="193" name="Shape 193"/>
          <p:cNvSpPr txBox="1">
            <a:spLocks noGrp="1"/>
          </p:cNvSpPr>
          <p:nvPr>
            <p:ph type="body" idx="1"/>
          </p:nvPr>
        </p:nvSpPr>
        <p:spPr>
          <a:xfrm>
            <a:off x="832566" y="1550046"/>
            <a:ext cx="7975056" cy="4876800"/>
          </a:xfrm>
          <a:prstGeom prst="rect">
            <a:avLst/>
          </a:prstGeom>
          <a:noFill/>
          <a:ln>
            <a:noFill/>
          </a:ln>
        </p:spPr>
        <p:txBody>
          <a:bodyPr spcFirstLastPara="1" wrap="square" lIns="91425" tIns="45700" rIns="91425" bIns="45700" anchor="t" anchorCtr="0">
            <a:noAutofit/>
          </a:bodyPr>
          <a:lstStyle/>
          <a:p>
            <a:pPr marL="298450" marR="0" lvl="0" indent="-298450" algn="l" rtl="0">
              <a:spcBef>
                <a:spcPts val="600"/>
              </a:spcBef>
              <a:spcAft>
                <a:spcPts val="600"/>
              </a:spcAft>
              <a:buClr>
                <a:schemeClr val="accent1"/>
              </a:buClr>
              <a:buSzPts val="2380"/>
              <a:buFont typeface="Arial"/>
              <a:buChar char="•"/>
            </a:pPr>
            <a:r>
              <a:rPr lang="en-US" dirty="0"/>
              <a:t>Learn how the Snapshot and CPM Implementation Tools lead to a practical Logic Model process for your agency</a:t>
            </a:r>
          </a:p>
          <a:p>
            <a:pPr marL="298450" marR="0" lvl="0" indent="-298450" algn="l" rtl="0">
              <a:spcBef>
                <a:spcPts val="600"/>
              </a:spcBef>
              <a:spcAft>
                <a:spcPts val="600"/>
              </a:spcAft>
              <a:buClr>
                <a:schemeClr val="accent1"/>
              </a:buClr>
              <a:buSzPts val="2380"/>
              <a:buFont typeface="Arial"/>
              <a:buChar char="•"/>
            </a:pPr>
            <a:r>
              <a:rPr lang="en-US" dirty="0"/>
              <a:t>Explore working examples of Logic Models based on simple implementation plan data</a:t>
            </a:r>
          </a:p>
          <a:p>
            <a:pPr marL="298450" marR="0" lvl="0" indent="-298450" algn="l" rtl="0">
              <a:spcBef>
                <a:spcPts val="600"/>
              </a:spcBef>
              <a:spcAft>
                <a:spcPts val="600"/>
              </a:spcAft>
              <a:buClr>
                <a:schemeClr val="accent1"/>
              </a:buClr>
              <a:buSzPts val="2380"/>
              <a:buFont typeface="Arial"/>
              <a:buChar char="•"/>
            </a:pPr>
            <a:r>
              <a:rPr lang="en-US" dirty="0"/>
              <a:t>Engage teams of participants in active Logic Model planning based on Director’s Institute tools, resources, and sample templates</a:t>
            </a:r>
          </a:p>
          <a:p>
            <a:pPr marL="298450" marR="0" lvl="0" indent="-298450" algn="l" rtl="0">
              <a:spcBef>
                <a:spcPts val="0"/>
              </a:spcBef>
              <a:spcAft>
                <a:spcPts val="0"/>
              </a:spcAft>
              <a:buClr>
                <a:schemeClr val="accent1"/>
              </a:buClr>
              <a:buSzPts val="2380"/>
              <a:buFont typeface="Arial"/>
              <a:buChar char="•"/>
            </a:pPr>
            <a:endParaRPr dirty="0"/>
          </a:p>
          <a:p>
            <a:pPr marL="298450" marR="0" lvl="0" indent="-147320" algn="l" rtl="0">
              <a:spcBef>
                <a:spcPts val="560"/>
              </a:spcBef>
              <a:spcAft>
                <a:spcPts val="0"/>
              </a:spcAft>
              <a:buClr>
                <a:schemeClr val="accent1"/>
              </a:buClr>
              <a:buSzPts val="2380"/>
              <a:buFont typeface="Arial"/>
              <a:buNone/>
            </a:pPr>
            <a:endParaRPr sz="2800" b="0" i="0" u="none" strike="noStrike" cap="none" dirty="0">
              <a:solidFill>
                <a:schemeClr val="dk1"/>
              </a:solidFill>
              <a:latin typeface="Arial"/>
              <a:ea typeface="Arial"/>
              <a:cs typeface="Arial"/>
              <a:sym typeface="Arial"/>
            </a:endParaRPr>
          </a:p>
          <a:p>
            <a:pPr marL="298450" marR="0" lvl="0" indent="-147320" algn="l" rtl="0">
              <a:spcBef>
                <a:spcPts val="560"/>
              </a:spcBef>
              <a:spcAft>
                <a:spcPts val="0"/>
              </a:spcAft>
              <a:buClr>
                <a:schemeClr val="accent1"/>
              </a:buClr>
              <a:buSzPts val="2380"/>
              <a:buFont typeface="Arial"/>
              <a:buNone/>
            </a:pPr>
            <a:endParaRPr sz="2800" b="0" i="0" u="none" strike="noStrike" cap="none" dirty="0">
              <a:solidFill>
                <a:schemeClr val="dk1"/>
              </a:solidFill>
              <a:latin typeface="Arial"/>
              <a:ea typeface="Arial"/>
              <a:cs typeface="Arial"/>
              <a:sym typeface="Arial"/>
            </a:endParaRPr>
          </a:p>
        </p:txBody>
      </p:sp>
      <p:pic>
        <p:nvPicPr>
          <p:cNvPr id="194" name="Shape 194"/>
          <p:cNvPicPr preferRelativeResize="0"/>
          <p:nvPr/>
        </p:nvPicPr>
        <p:blipFill rotWithShape="1">
          <a:blip r:embed="rId3">
            <a:alphaModFix/>
          </a:blip>
          <a:srcRect/>
          <a:stretch/>
        </p:blipFill>
        <p:spPr>
          <a:xfrm>
            <a:off x="149109" y="6284145"/>
            <a:ext cx="1943098" cy="414528"/>
          </a:xfrm>
          <a:prstGeom prst="rect">
            <a:avLst/>
          </a:prstGeom>
          <a:noFill/>
          <a:ln>
            <a:noFill/>
          </a:ln>
        </p:spPr>
      </p:pic>
      <p:sp>
        <p:nvSpPr>
          <p:cNvPr id="3" name="TextBox 2">
            <a:extLst>
              <a:ext uri="{FF2B5EF4-FFF2-40B4-BE49-F238E27FC236}">
                <a16:creationId xmlns:a16="http://schemas.microsoft.com/office/drawing/2014/main" id="{5C7E7215-8939-4435-823B-65CABF1476BD}"/>
              </a:ext>
            </a:extLst>
          </p:cNvPr>
          <p:cNvSpPr txBox="1"/>
          <p:nvPr/>
        </p:nvSpPr>
        <p:spPr>
          <a:xfrm>
            <a:off x="8715256" y="34919"/>
            <a:ext cx="284052" cy="307777"/>
          </a:xfrm>
          <a:prstGeom prst="rect">
            <a:avLst/>
          </a:prstGeom>
          <a:noFill/>
        </p:spPr>
        <p:txBody>
          <a:bodyPr wrap="none" rtlCol="0">
            <a:spAutoFit/>
          </a:bodyPr>
          <a:lstStyle/>
          <a:p>
            <a:r>
              <a:rPr lang="en-US" dirty="0"/>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DB55EB4B-6E54-4003-8212-086E1C8DD5EF}"/>
              </a:ext>
            </a:extLst>
          </p:cNvPr>
          <p:cNvSpPr/>
          <p:nvPr/>
        </p:nvSpPr>
        <p:spPr>
          <a:xfrm>
            <a:off x="3468478" y="1209154"/>
            <a:ext cx="2526792" cy="1170432"/>
          </a:xfrm>
          <a:prstGeom prst="flowChartAlternateProcess">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rPr>
              <a:t>Outcomes</a:t>
            </a:r>
          </a:p>
        </p:txBody>
      </p:sp>
      <p:sp>
        <p:nvSpPr>
          <p:cNvPr id="288" name="Shape 288"/>
          <p:cNvSpPr txBox="1">
            <a:spLocks noGrp="1"/>
          </p:cNvSpPr>
          <p:nvPr>
            <p:ph type="title"/>
          </p:nvPr>
        </p:nvSpPr>
        <p:spPr>
          <a:xfrm>
            <a:off x="2779777" y="280123"/>
            <a:ext cx="4312773" cy="9747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Arial"/>
              <a:buNone/>
            </a:pPr>
            <a:r>
              <a:rPr lang="en-US" sz="3200" dirty="0"/>
              <a:t>“If – Then” Example </a:t>
            </a:r>
            <a:endParaRPr sz="3200" dirty="0"/>
          </a:p>
        </p:txBody>
      </p:sp>
      <p:sp>
        <p:nvSpPr>
          <p:cNvPr id="5" name="TextBox 4">
            <a:extLst>
              <a:ext uri="{FF2B5EF4-FFF2-40B4-BE49-F238E27FC236}">
                <a16:creationId xmlns:a16="http://schemas.microsoft.com/office/drawing/2014/main" id="{A0444E74-3C98-43FC-AEE5-5AC49835791E}"/>
              </a:ext>
            </a:extLst>
          </p:cNvPr>
          <p:cNvSpPr txBox="1"/>
          <p:nvPr/>
        </p:nvSpPr>
        <p:spPr>
          <a:xfrm>
            <a:off x="0" y="5303634"/>
            <a:ext cx="8593418" cy="1092607"/>
          </a:xfrm>
          <a:prstGeom prst="rect">
            <a:avLst/>
          </a:prstGeom>
          <a:noFill/>
        </p:spPr>
        <p:txBody>
          <a:bodyPr wrap="square" rtlCol="0">
            <a:spAutoFit/>
          </a:bodyPr>
          <a:lstStyle/>
          <a:p>
            <a:pPr marL="342900" indent="-342900">
              <a:spcBef>
                <a:spcPts val="1200"/>
              </a:spcBef>
              <a:spcAft>
                <a:spcPts val="600"/>
              </a:spcAft>
              <a:buClr>
                <a:srgbClr val="EE7700"/>
              </a:buClr>
              <a:buFont typeface="Arial" panose="020B0604020202020204" pitchFamily="34" charset="0"/>
              <a:buChar char="•"/>
            </a:pPr>
            <a:endParaRPr lang="en-US" sz="2400" dirty="0"/>
          </a:p>
          <a:p>
            <a:pPr algn="ctr">
              <a:spcBef>
                <a:spcPts val="1200"/>
              </a:spcBef>
              <a:spcAft>
                <a:spcPts val="600"/>
              </a:spcAft>
              <a:buClr>
                <a:srgbClr val="EE7700"/>
              </a:buClr>
            </a:pPr>
            <a:r>
              <a:rPr lang="en-US" sz="2600" dirty="0"/>
              <a:t> </a:t>
            </a:r>
            <a:endParaRPr lang="en-US" sz="2400" i="1" u="sng" dirty="0"/>
          </a:p>
        </p:txBody>
      </p:sp>
      <p:sp>
        <p:nvSpPr>
          <p:cNvPr id="3" name="Flowchart: Process 2">
            <a:extLst>
              <a:ext uri="{FF2B5EF4-FFF2-40B4-BE49-F238E27FC236}">
                <a16:creationId xmlns:a16="http://schemas.microsoft.com/office/drawing/2014/main" id="{1409CC28-157B-433C-A706-5B79B0D72C82}"/>
              </a:ext>
            </a:extLst>
          </p:cNvPr>
          <p:cNvSpPr/>
          <p:nvPr/>
        </p:nvSpPr>
        <p:spPr>
          <a:xfrm>
            <a:off x="0" y="5925312"/>
            <a:ext cx="9143999" cy="9326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085A05-6827-4FF4-BC97-97096616B22A}"/>
              </a:ext>
            </a:extLst>
          </p:cNvPr>
          <p:cNvSpPr txBox="1"/>
          <p:nvPr/>
        </p:nvSpPr>
        <p:spPr>
          <a:xfrm>
            <a:off x="550582" y="2343010"/>
            <a:ext cx="8280224" cy="5124480"/>
          </a:xfrm>
          <a:prstGeom prst="rect">
            <a:avLst/>
          </a:prstGeom>
          <a:noFill/>
        </p:spPr>
        <p:txBody>
          <a:bodyPr wrap="square" rtlCol="0">
            <a:spAutoFit/>
          </a:bodyPr>
          <a:lstStyle/>
          <a:p>
            <a:pPr lvl="0"/>
            <a:endParaRPr lang="en-US" dirty="0"/>
          </a:p>
          <a:p>
            <a:pPr lvl="0"/>
            <a:endParaRPr lang="en-US" dirty="0"/>
          </a:p>
          <a:p>
            <a:r>
              <a:rPr lang="en-US" sz="2000" dirty="0"/>
              <a:t>If the agency completes this implementation activity/objective…</a:t>
            </a:r>
          </a:p>
          <a:p>
            <a:endParaRPr lang="en-US" sz="2100" dirty="0"/>
          </a:p>
          <a:p>
            <a:pPr marL="630936" lvl="2" indent="-342900">
              <a:buClr>
                <a:schemeClr val="accent1"/>
              </a:buClr>
              <a:buFont typeface="Arial" panose="020B0604020202020204" pitchFamily="34" charset="0"/>
              <a:buChar char="•"/>
            </a:pPr>
            <a:r>
              <a:rPr lang="en-US" sz="2100" b="1" i="1" dirty="0"/>
              <a:t>IF … We hold meetings and forums in which staff develop clarity about and participate in local CPM implementation and practice, </a:t>
            </a:r>
          </a:p>
          <a:p>
            <a:endParaRPr lang="en-US" sz="2100" dirty="0"/>
          </a:p>
          <a:p>
            <a:r>
              <a:rPr lang="en-US" sz="2000" dirty="0"/>
              <a:t>Then we will see this early change in knowledge, skills, attitudes, behaviors (stated in present tense)…</a:t>
            </a:r>
          </a:p>
          <a:p>
            <a:pPr marL="621792" lvl="1" indent="-342900">
              <a:spcBef>
                <a:spcPts val="1200"/>
              </a:spcBef>
              <a:spcAft>
                <a:spcPts val="600"/>
              </a:spcAft>
              <a:buClr>
                <a:srgbClr val="EE7700"/>
              </a:buClr>
              <a:buFont typeface="Arial" panose="020B0604020202020204" pitchFamily="34" charset="0"/>
              <a:buChar char="•"/>
            </a:pPr>
            <a:r>
              <a:rPr lang="en-US" sz="2100" b="1" i="1" dirty="0"/>
              <a:t>THEN …There is awareness, buy-in and support for CPM and its implementation by staff throughout the agency   </a:t>
            </a:r>
          </a:p>
          <a:p>
            <a:pPr marL="914400" lvl="1" indent="-342900">
              <a:spcBef>
                <a:spcPts val="1200"/>
              </a:spcBef>
              <a:spcAft>
                <a:spcPts val="600"/>
              </a:spcAft>
              <a:buClr>
                <a:srgbClr val="EE7700"/>
              </a:buClr>
              <a:buFont typeface="Arial" panose="020B0604020202020204" pitchFamily="34" charset="0"/>
              <a:buChar char="•"/>
            </a:pPr>
            <a:endParaRPr lang="en-US" sz="2400" dirty="0"/>
          </a:p>
          <a:p>
            <a:r>
              <a:rPr lang="en-US" sz="2400" dirty="0"/>
              <a:t>   </a:t>
            </a:r>
          </a:p>
          <a:p>
            <a:endParaRPr lang="en-US" dirty="0"/>
          </a:p>
        </p:txBody>
      </p:sp>
      <p:sp>
        <p:nvSpPr>
          <p:cNvPr id="4" name="TextBox 3">
            <a:extLst>
              <a:ext uri="{FF2B5EF4-FFF2-40B4-BE49-F238E27FC236}">
                <a16:creationId xmlns:a16="http://schemas.microsoft.com/office/drawing/2014/main" id="{D3970302-BAC9-4D2C-B812-8B0F14CEE171}"/>
              </a:ext>
            </a:extLst>
          </p:cNvPr>
          <p:cNvSpPr txBox="1"/>
          <p:nvPr/>
        </p:nvSpPr>
        <p:spPr>
          <a:xfrm>
            <a:off x="8522208" y="48768"/>
            <a:ext cx="475488" cy="523220"/>
          </a:xfrm>
          <a:prstGeom prst="rect">
            <a:avLst/>
          </a:prstGeom>
          <a:noFill/>
        </p:spPr>
        <p:txBody>
          <a:bodyPr wrap="square" rtlCol="0">
            <a:spAutoFit/>
          </a:bodyPr>
          <a:lstStyle/>
          <a:p>
            <a:r>
              <a:rPr lang="en-US" dirty="0"/>
              <a:t>30	</a:t>
            </a:r>
          </a:p>
        </p:txBody>
      </p:sp>
    </p:spTree>
    <p:extLst>
      <p:ext uri="{BB962C8B-B14F-4D97-AF65-F5344CB8AC3E}">
        <p14:creationId xmlns:p14="http://schemas.microsoft.com/office/powerpoint/2010/main" val="30843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22CE85F2-5A8E-4809-A384-3286C6607631}"/>
              </a:ext>
            </a:extLst>
          </p:cNvPr>
          <p:cNvSpPr/>
          <p:nvPr/>
        </p:nvSpPr>
        <p:spPr>
          <a:xfrm>
            <a:off x="2365248" y="3465326"/>
            <a:ext cx="1341120" cy="94260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F7A836D9-7AE8-4D37-AAA1-647264B64F82}"/>
              </a:ext>
            </a:extLst>
          </p:cNvPr>
          <p:cNvSpPr/>
          <p:nvPr/>
        </p:nvSpPr>
        <p:spPr>
          <a:xfrm>
            <a:off x="2391146" y="4886737"/>
            <a:ext cx="1083573" cy="61264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6AD455E9-06CE-4830-AE01-08813E57F19A}"/>
              </a:ext>
            </a:extLst>
          </p:cNvPr>
          <p:cNvSpPr/>
          <p:nvPr/>
        </p:nvSpPr>
        <p:spPr>
          <a:xfrm>
            <a:off x="2391147" y="6009191"/>
            <a:ext cx="1083573" cy="56804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a:extLst>
              <a:ext uri="{FF2B5EF4-FFF2-40B4-BE49-F238E27FC236}">
                <a16:creationId xmlns:a16="http://schemas.microsoft.com/office/drawing/2014/main" id="{84CEE1F9-B0B8-4C77-BA53-26226178885D}"/>
              </a:ext>
            </a:extLst>
          </p:cNvPr>
          <p:cNvGraphicFramePr>
            <a:graphicFrameLocks noGrp="1"/>
          </p:cNvGraphicFramePr>
          <p:nvPr>
            <p:extLst/>
          </p:nvPr>
        </p:nvGraphicFramePr>
        <p:xfrm>
          <a:off x="615551" y="1358615"/>
          <a:ext cx="7912898" cy="4662800"/>
        </p:xfrm>
        <a:graphic>
          <a:graphicData uri="http://schemas.openxmlformats.org/drawingml/2006/table">
            <a:tbl>
              <a:tblPr firstRow="1" firstCol="1" bandRow="1"/>
              <a:tblGrid>
                <a:gridCol w="769900">
                  <a:extLst>
                    <a:ext uri="{9D8B030D-6E8A-4147-A177-3AD203B41FA5}">
                      <a16:colId xmlns:a16="http://schemas.microsoft.com/office/drawing/2014/main" val="1457579251"/>
                    </a:ext>
                  </a:extLst>
                </a:gridCol>
                <a:gridCol w="2658559">
                  <a:extLst>
                    <a:ext uri="{9D8B030D-6E8A-4147-A177-3AD203B41FA5}">
                      <a16:colId xmlns:a16="http://schemas.microsoft.com/office/drawing/2014/main" val="2449824968"/>
                    </a:ext>
                  </a:extLst>
                </a:gridCol>
                <a:gridCol w="1756333">
                  <a:extLst>
                    <a:ext uri="{9D8B030D-6E8A-4147-A177-3AD203B41FA5}">
                      <a16:colId xmlns:a16="http://schemas.microsoft.com/office/drawing/2014/main" val="2439209466"/>
                    </a:ext>
                  </a:extLst>
                </a:gridCol>
                <a:gridCol w="2728106">
                  <a:extLst>
                    <a:ext uri="{9D8B030D-6E8A-4147-A177-3AD203B41FA5}">
                      <a16:colId xmlns:a16="http://schemas.microsoft.com/office/drawing/2014/main" val="3783216866"/>
                    </a:ext>
                  </a:extLst>
                </a:gridCol>
              </a:tblGrid>
              <a:tr h="478051">
                <a:tc gridSpan="2">
                  <a:txBody>
                    <a:bodyPr/>
                    <a:lstStyle/>
                    <a:p>
                      <a:pPr marL="342900" marR="0" lvl="0" indent="-342900" algn="ctr">
                        <a:lnSpc>
                          <a:spcPct val="107000"/>
                        </a:lnSpc>
                        <a:spcBef>
                          <a:spcPts val="0"/>
                        </a:spcBef>
                        <a:spcAft>
                          <a:spcPts val="0"/>
                        </a:spcAft>
                        <a:buFont typeface="+mj-lt"/>
                        <a:buAutoNum type="alphaUcPeriod"/>
                      </a:pPr>
                      <a:r>
                        <a:rPr lang="en-US" sz="1400" b="1" cap="small"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cap="small"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Implem</a:t>
                      </a:r>
                      <a:r>
                        <a:rPr lang="en-US" sz="1400" b="1" cap="small"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Activities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hMerge="1">
                  <a:txBody>
                    <a:bodyPr/>
                    <a:lstStyle/>
                    <a:p>
                      <a:endParaRPr lang="en-US"/>
                    </a:p>
                  </a:txBody>
                  <a:tcPr/>
                </a:tc>
                <a:tc>
                  <a:txBody>
                    <a:bodyPr/>
                    <a:lstStyle/>
                    <a:p>
                      <a:pPr marL="91440" marR="0" lvl="0" indent="-228600" algn="ctr">
                        <a:lnSpc>
                          <a:spcPct val="107000"/>
                        </a:lnSpc>
                        <a:spcBef>
                          <a:spcPts val="0"/>
                        </a:spcBef>
                        <a:spcAft>
                          <a:spcPts val="0"/>
                        </a:spcAft>
                        <a:buFont typeface="+mj-lt"/>
                        <a:buAutoNum type="alphaUcPeriod"/>
                      </a:pPr>
                      <a:r>
                        <a:rPr lang="en-US" sz="1400" b="1" cap="small" dirty="0">
                          <a:solidFill>
                            <a:srgbClr val="FFFFFF"/>
                          </a:solidFill>
                          <a:effectLst/>
                          <a:latin typeface="+mn-lt"/>
                          <a:ea typeface="Calibri" panose="020F0502020204030204" pitchFamily="34" charset="0"/>
                          <a:cs typeface="Arial" panose="020B0604020202020204" pitchFamily="34" charset="0"/>
                        </a:rPr>
                        <a:t>Outputs </a:t>
                      </a:r>
                      <a:r>
                        <a:rPr lang="en-US" sz="1400" b="1" cap="small"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marL="342900" marR="0" lvl="0" indent="-342900" algn="ctr">
                        <a:lnSpc>
                          <a:spcPct val="107000"/>
                        </a:lnSpc>
                        <a:spcBef>
                          <a:spcPts val="0"/>
                        </a:spcBef>
                        <a:spcAft>
                          <a:spcPts val="0"/>
                        </a:spcAft>
                        <a:buFont typeface="+mj-lt"/>
                        <a:buAutoNum type="alphaUcPeriod"/>
                      </a:pPr>
                      <a:r>
                        <a:rPr lang="en-US" sz="1400" b="1" i="0" cap="small" dirty="0">
                          <a:solidFill>
                            <a:srgbClr val="FFFFFF"/>
                          </a:solidFill>
                          <a:effectLst/>
                          <a:latin typeface="+mn-lt"/>
                          <a:ea typeface="Calibri" panose="020F0502020204030204" pitchFamily="34" charset="0"/>
                          <a:cs typeface="Arial" panose="020B0604020202020204" pitchFamily="34" charset="0"/>
                        </a:rPr>
                        <a:t>Outcomes   </a:t>
                      </a:r>
                      <a:endParaRPr lang="en-US" sz="11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extLst>
                  <a:ext uri="{0D108BD9-81ED-4DB2-BD59-A6C34878D82A}">
                    <a16:rowId xmlns:a16="http://schemas.microsoft.com/office/drawing/2014/main" val="2918712411"/>
                  </a:ext>
                </a:extLst>
              </a:tr>
              <a:tr h="291207">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Org/Lead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82880" marR="0" indent="-182880">
                        <a:lnSpc>
                          <a:spcPct val="107000"/>
                        </a:lnSpc>
                        <a:spcBef>
                          <a:spcPts val="600"/>
                        </a:spcBef>
                        <a:spcAft>
                          <a:spcPts val="600"/>
                        </a:spcAft>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 marR="0" indent="-228600">
                        <a:lnSpc>
                          <a:spcPct val="107000"/>
                        </a:lnSpc>
                        <a:spcBef>
                          <a:spcPts val="300"/>
                        </a:spcBef>
                        <a:spcAft>
                          <a:spcPts val="300"/>
                        </a:spcAft>
                        <a:tabLst>
                          <a:tab pos="62928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lvl="0" indent="0">
                        <a:buNone/>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4680161"/>
                  </a:ext>
                </a:extLst>
              </a:tr>
              <a:tr h="3311128">
                <a:tc>
                  <a:txBody>
                    <a:bodyPr/>
                    <a:lstStyle/>
                    <a:p>
                      <a:pPr marL="0" marR="0" algn="ctr">
                        <a:lnSpc>
                          <a:spcPct val="107000"/>
                        </a:lnSpc>
                        <a:spcBef>
                          <a:spcPts val="0"/>
                        </a:spcBef>
                        <a:spcAft>
                          <a:spcPts val="0"/>
                        </a:spcAft>
                      </a:pPr>
                      <a:r>
                        <a:rPr lang="en-US" sz="1800" b="1" dirty="0">
                          <a:effectLst/>
                          <a:latin typeface="Arial Narrow" panose="020B0606020202030204" pitchFamily="34" charset="0"/>
                          <a:ea typeface="Calibri" panose="020F0502020204030204" pitchFamily="34" charset="0"/>
                          <a:cs typeface="Arial" panose="020B0604020202020204" pitchFamily="34" charset="0"/>
                        </a:rPr>
                        <a:t>Workforce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182880" marR="0" indent="-182880">
                        <a:lnSpc>
                          <a:spcPct val="100000"/>
                        </a:lnSpc>
                        <a:spcBef>
                          <a:spcPts val="300"/>
                        </a:spcBef>
                        <a:spcAft>
                          <a:spcPts val="300"/>
                        </a:spcAft>
                        <a:tabLst>
                          <a:tab pos="629285" algn="l"/>
                        </a:tabLst>
                      </a:pPr>
                      <a:r>
                        <a:rPr lang="en-US" sz="1600" dirty="0">
                          <a:effectLst/>
                          <a:latin typeface="Arial Narrow" panose="020B0606020202030204" pitchFamily="34" charset="0"/>
                          <a:ea typeface="Calibri" panose="020F0502020204030204" pitchFamily="34" charset="0"/>
                          <a:cs typeface="Arial" panose="020B0604020202020204" pitchFamily="34" charset="0"/>
                        </a:rPr>
                        <a:t>1. Provide knowledge and skill-based training to Exec Leaders/ </a:t>
                      </a:r>
                      <a:r>
                        <a:rPr lang="en-US" sz="1600" dirty="0" err="1">
                          <a:effectLst/>
                          <a:latin typeface="Arial Narrow" panose="020B0606020202030204" pitchFamily="34" charset="0"/>
                          <a:ea typeface="Calibri" panose="020F0502020204030204" pitchFamily="34" charset="0"/>
                          <a:cs typeface="Arial" panose="020B0604020202020204" pitchFamily="34" charset="0"/>
                        </a:rPr>
                        <a:t>Mgrs</a:t>
                      </a:r>
                      <a:r>
                        <a:rPr lang="en-US" sz="1600" dirty="0">
                          <a:effectLst/>
                          <a:latin typeface="Arial Narrow" panose="020B0606020202030204" pitchFamily="34" charset="0"/>
                          <a:ea typeface="Calibri" panose="020F0502020204030204" pitchFamily="34" charset="0"/>
                          <a:cs typeface="Arial" panose="020B0604020202020204" pitchFamily="34" charset="0"/>
                        </a:rPr>
                        <a:t>/Sups in applying CPM Leadership Behaviors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182880" marR="0" indent="-182880">
                        <a:lnSpc>
                          <a:spcPct val="100000"/>
                        </a:lnSpc>
                        <a:spcBef>
                          <a:spcPts val="300"/>
                        </a:spcBef>
                        <a:spcAft>
                          <a:spcPts val="300"/>
                        </a:spcAft>
                        <a:tabLst>
                          <a:tab pos="629285" algn="l"/>
                        </a:tabLst>
                      </a:pPr>
                      <a:r>
                        <a:rPr lang="en-US" sz="1600" dirty="0">
                          <a:effectLst/>
                          <a:latin typeface="Arial Narrow" panose="020B0606020202030204" pitchFamily="34" charset="0"/>
                          <a:ea typeface="Calibri" panose="020F0502020204030204" pitchFamily="34" charset="0"/>
                          <a:cs typeface="Arial" panose="020B0604020202020204" pitchFamily="34" charset="0"/>
                        </a:rPr>
                        <a:t>2. Provide knowledge and skill-based training to SW’s/Sups in applying CPM Practice Behaviors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182880" marR="0" indent="-182880">
                        <a:lnSpc>
                          <a:spcPct val="100000"/>
                        </a:lnSpc>
                        <a:spcBef>
                          <a:spcPts val="300"/>
                        </a:spcBef>
                        <a:spcAft>
                          <a:spcPts val="1200"/>
                        </a:spcAft>
                        <a:tabLst>
                          <a:tab pos="629285" algn="l"/>
                        </a:tabLst>
                      </a:pPr>
                      <a:r>
                        <a:rPr lang="en-US" sz="1600" dirty="0">
                          <a:effectLst/>
                          <a:latin typeface="Arial Narrow" panose="020B0606020202030204" pitchFamily="34" charset="0"/>
                          <a:ea typeface="Calibri" panose="020F0502020204030204" pitchFamily="34" charset="0"/>
                          <a:cs typeface="Arial" panose="020B0604020202020204" pitchFamily="34" charset="0"/>
                        </a:rPr>
                        <a:t>3. Provide knowledge and skill-based training to Sups/</a:t>
                      </a:r>
                      <a:r>
                        <a:rPr lang="en-US" sz="1600" dirty="0" err="1">
                          <a:effectLst/>
                          <a:latin typeface="Arial Narrow" panose="020B0606020202030204" pitchFamily="34" charset="0"/>
                          <a:ea typeface="Calibri" panose="020F0502020204030204" pitchFamily="34" charset="0"/>
                          <a:cs typeface="Arial" panose="020B0604020202020204" pitchFamily="34" charset="0"/>
                        </a:rPr>
                        <a:t>Mgrs</a:t>
                      </a:r>
                      <a:r>
                        <a:rPr lang="en-US" sz="1600" dirty="0">
                          <a:effectLst/>
                          <a:latin typeface="Arial Narrow" panose="020B0606020202030204" pitchFamily="34" charset="0"/>
                          <a:ea typeface="Calibri" panose="020F0502020204030204" pitchFamily="34" charset="0"/>
                          <a:cs typeface="Arial" panose="020B0604020202020204" pitchFamily="34" charset="0"/>
                        </a:rPr>
                        <a:t> in supervision coaching of staff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lvl="0" indent="-182880">
                        <a:lnSpc>
                          <a:spcPct val="107000"/>
                        </a:lnSpc>
                        <a:spcBef>
                          <a:spcPts val="1200"/>
                        </a:spcBef>
                        <a:spcAft>
                          <a:spcPts val="1200"/>
                        </a:spcAft>
                        <a:buFont typeface="+mj-lt"/>
                        <a:buAutoNum type="arabicPeriod"/>
                        <a:tabLst>
                          <a:tab pos="629285" algn="l"/>
                        </a:tabLst>
                      </a:pPr>
                      <a:r>
                        <a:rPr lang="en-US" sz="1600" i="1" dirty="0">
                          <a:effectLst/>
                          <a:latin typeface="Arial Narrow" panose="020B0606020202030204" pitchFamily="34" charset="0"/>
                          <a:ea typeface="Calibri" panose="020F0502020204030204" pitchFamily="34" charset="0"/>
                          <a:cs typeface="Times New Roman" panose="02020603050405020304" pitchFamily="18" charset="0"/>
                        </a:rPr>
                        <a:t># CPM leadership trainings provided/        % trained by level</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1200"/>
                        </a:spcBef>
                        <a:spcAft>
                          <a:spcPts val="1200"/>
                        </a:spcAft>
                        <a:buFont typeface="+mj-lt"/>
                        <a:buAutoNum type="arabicPeriod"/>
                      </a:pPr>
                      <a:r>
                        <a:rPr lang="en-US" sz="1600" i="1" dirty="0">
                          <a:effectLst/>
                          <a:latin typeface="Arial Narrow" panose="020B0606020202030204" pitchFamily="34" charset="0"/>
                          <a:ea typeface="Calibri" panose="020F0502020204030204" pitchFamily="34" charset="0"/>
                          <a:cs typeface="Times New Roman" panose="02020603050405020304" pitchFamily="18" charset="0"/>
                        </a:rPr>
                        <a:t># CPM practice trainings/ % SW’s and Sup’s trained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1200"/>
                        </a:spcBef>
                        <a:spcAft>
                          <a:spcPts val="1200"/>
                        </a:spcAft>
                        <a:buFont typeface="+mj-lt"/>
                        <a:buAutoNum type="arabicPeriod"/>
                      </a:pPr>
                      <a:r>
                        <a:rPr lang="en-US" sz="1600" i="1" dirty="0">
                          <a:effectLst/>
                          <a:latin typeface="Arial Narrow" panose="020B0606020202030204" pitchFamily="34" charset="0"/>
                          <a:ea typeface="Calibri" panose="020F0502020204030204" pitchFamily="34" charset="0"/>
                          <a:cs typeface="Times New Roman" panose="02020603050405020304" pitchFamily="18" charset="0"/>
                        </a:rPr>
                        <a:t># coaching trainings/                    % Sups and </a:t>
                      </a:r>
                      <a:r>
                        <a:rPr lang="en-US" sz="1600" i="1" dirty="0" err="1">
                          <a:effectLst/>
                          <a:latin typeface="Arial Narrow" panose="020B0606020202030204" pitchFamily="34" charset="0"/>
                          <a:ea typeface="Calibri" panose="020F0502020204030204" pitchFamily="34" charset="0"/>
                          <a:cs typeface="Times New Roman" panose="02020603050405020304" pitchFamily="18" charset="0"/>
                        </a:rPr>
                        <a:t>Mgrs</a:t>
                      </a:r>
                      <a:r>
                        <a:rPr lang="en-US" sz="1600" i="1" dirty="0">
                          <a:effectLst/>
                          <a:latin typeface="Arial Narrow" panose="020B0606020202030204" pitchFamily="34" charset="0"/>
                          <a:ea typeface="Calibri" panose="020F0502020204030204" pitchFamily="34" charset="0"/>
                          <a:cs typeface="Times New Roman" panose="02020603050405020304" pitchFamily="18" charset="0"/>
                        </a:rPr>
                        <a:t> trained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300"/>
                        </a:spcAft>
                        <a:buNone/>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89125"/>
                  </a:ext>
                </a:extLst>
              </a:tr>
              <a:tr h="291207">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182880" marR="0" indent="-182880">
                        <a:lnSpc>
                          <a:spcPct val="107000"/>
                        </a:lnSpc>
                        <a:spcBef>
                          <a:spcPts val="600"/>
                        </a:spcBef>
                        <a:spcAft>
                          <a:spcPts val="600"/>
                        </a:spcAft>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 marR="0" indent="-228600">
                        <a:lnSpc>
                          <a:spcPct val="107000"/>
                        </a:lnSpc>
                        <a:spcBef>
                          <a:spcPts val="300"/>
                        </a:spcBef>
                        <a:spcAft>
                          <a:spcPts val="300"/>
                        </a:spcAft>
                        <a:tabLst>
                          <a:tab pos="62928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lvl="0" indent="-342900">
                        <a:buAutoNum type="arabicPeriod" startAt="3"/>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8398192"/>
                  </a:ext>
                </a:extLst>
              </a:tr>
              <a:tr h="291207">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Partner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182880" marR="0" indent="-182880">
                        <a:lnSpc>
                          <a:spcPct val="107000"/>
                        </a:lnSpc>
                        <a:spcBef>
                          <a:spcPts val="600"/>
                        </a:spcBef>
                        <a:spcAft>
                          <a:spcPts val="600"/>
                        </a:spcAft>
                        <a:tabLst>
                          <a:tab pos="629285" algn="l"/>
                        </a:tabLs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indent="-228600">
                        <a:lnSpc>
                          <a:spcPct val="107000"/>
                        </a:lnSpc>
                        <a:spcBef>
                          <a:spcPts val="300"/>
                        </a:spcBef>
                        <a:spcAft>
                          <a:spcPts val="300"/>
                        </a:spcAft>
                        <a:tabLst>
                          <a:tab pos="62928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AutoNum type="arabicPeriod" startAt="3"/>
                      </a:pPr>
                      <a:endParaRPr lang="en-US" sz="1600" i="1" dirty="0">
                        <a:latin typeface="Arial Narrow" panose="020B0606020202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030081"/>
                  </a:ext>
                </a:extLst>
              </a:tr>
            </a:tbl>
          </a:graphicData>
        </a:graphic>
      </p:graphicFrame>
      <p:pic>
        <p:nvPicPr>
          <p:cNvPr id="13" name="Content Placeholder 4" descr="A close up of a map&#10;&#10;Description generated with high confidence">
            <a:extLst>
              <a:ext uri="{FF2B5EF4-FFF2-40B4-BE49-F238E27FC236}">
                <a16:creationId xmlns:a16="http://schemas.microsoft.com/office/drawing/2014/main" id="{A839F64F-2A7D-4783-97E2-247A5CE5F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776" y="413495"/>
            <a:ext cx="1180395" cy="1366253"/>
          </a:xfrm>
          <a:prstGeom prst="rect">
            <a:avLst/>
          </a:prstGeom>
          <a:noFill/>
          <a:ln>
            <a:noFill/>
          </a:ln>
        </p:spPr>
      </p:pic>
      <p:sp>
        <p:nvSpPr>
          <p:cNvPr id="3" name="Arrow: Chevron 2">
            <a:extLst>
              <a:ext uri="{FF2B5EF4-FFF2-40B4-BE49-F238E27FC236}">
                <a16:creationId xmlns:a16="http://schemas.microsoft.com/office/drawing/2014/main" id="{FEC24842-9E58-4B48-8D99-22EC5D42C49C}"/>
              </a:ext>
            </a:extLst>
          </p:cNvPr>
          <p:cNvSpPr/>
          <p:nvPr/>
        </p:nvSpPr>
        <p:spPr>
          <a:xfrm>
            <a:off x="3828288" y="3685032"/>
            <a:ext cx="316992" cy="350520"/>
          </a:xfrm>
          <a:prstGeom prst="chevron">
            <a:avLst/>
          </a:prstGeom>
          <a:solidFill>
            <a:srgbClr val="A8D08D"/>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83EE485C-8FFA-4463-B4C1-73542F585313}"/>
              </a:ext>
            </a:extLst>
          </p:cNvPr>
          <p:cNvSpPr/>
          <p:nvPr/>
        </p:nvSpPr>
        <p:spPr>
          <a:xfrm>
            <a:off x="5649658" y="3624072"/>
            <a:ext cx="316992" cy="362712"/>
          </a:xfrm>
          <a:prstGeom prst="chevron">
            <a:avLst/>
          </a:prstGeom>
          <a:solidFill>
            <a:srgbClr val="A8D08D"/>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38082287-1511-4FF5-BEA7-0C688235CC75}"/>
              </a:ext>
            </a:extLst>
          </p:cNvPr>
          <p:cNvSpPr txBox="1"/>
          <p:nvPr/>
        </p:nvSpPr>
        <p:spPr>
          <a:xfrm>
            <a:off x="5764072" y="2066239"/>
            <a:ext cx="2718893" cy="3154710"/>
          </a:xfrm>
          <a:prstGeom prst="rect">
            <a:avLst/>
          </a:prstGeom>
          <a:noFill/>
          <a:ln w="19050">
            <a:noFill/>
          </a:ln>
        </p:spPr>
        <p:txBody>
          <a:bodyPr wrap="square" rtlCol="0">
            <a:spAutoFit/>
          </a:bodyPr>
          <a:lstStyle/>
          <a:p>
            <a:pPr marL="233363" lvl="0" indent="-233363">
              <a:spcAft>
                <a:spcPts val="300"/>
              </a:spcAft>
              <a:buFont typeface="+mj-lt"/>
              <a:buAutoNum type="arabicPeriod"/>
            </a:pPr>
            <a:r>
              <a:rPr lang="en-US" sz="1600" i="1" dirty="0">
                <a:solidFill>
                  <a:srgbClr val="002060"/>
                </a:solidFill>
                <a:latin typeface="Arial Narrow" panose="020B0606020202030204" pitchFamily="34" charset="0"/>
              </a:rPr>
              <a:t>Exec Leaders/</a:t>
            </a:r>
            <a:r>
              <a:rPr lang="en-US" sz="1600" i="1" dirty="0" err="1">
                <a:solidFill>
                  <a:srgbClr val="002060"/>
                </a:solidFill>
                <a:latin typeface="Arial Narrow" panose="020B0606020202030204" pitchFamily="34" charset="0"/>
              </a:rPr>
              <a:t>Mgrs</a:t>
            </a:r>
            <a:r>
              <a:rPr lang="en-US" sz="1600" i="1" dirty="0">
                <a:solidFill>
                  <a:srgbClr val="002060"/>
                </a:solidFill>
                <a:latin typeface="Arial Narrow" panose="020B0606020202030204" pitchFamily="34" charset="0"/>
              </a:rPr>
              <a:t>/Sups are knowledgeable about &amp; building skill in applying Leader Behaviors</a:t>
            </a:r>
            <a:endParaRPr lang="en-US" sz="800" dirty="0">
              <a:solidFill>
                <a:srgbClr val="002060"/>
              </a:solidFill>
              <a:latin typeface="Arial Narrow" panose="020B0606020202030204" pitchFamily="34" charset="0"/>
            </a:endParaRPr>
          </a:p>
          <a:p>
            <a:pPr marL="182880" lvl="0" indent="-182880">
              <a:spcAft>
                <a:spcPts val="300"/>
              </a:spcAft>
            </a:pPr>
            <a:r>
              <a:rPr lang="en-US" sz="1800" i="1" dirty="0">
                <a:solidFill>
                  <a:srgbClr val="002060"/>
                </a:solidFill>
                <a:latin typeface="Arial Narrow" panose="020B0606020202030204" pitchFamily="34" charset="0"/>
              </a:rPr>
              <a:t> 2.</a:t>
            </a:r>
            <a:r>
              <a:rPr lang="en-US" sz="1600" i="1" dirty="0">
                <a:solidFill>
                  <a:srgbClr val="002060"/>
                </a:solidFill>
                <a:latin typeface="Arial Narrow" panose="020B0606020202030204" pitchFamily="34" charset="0"/>
              </a:rPr>
              <a:t>SW’s/Sups are knowledgeable about &amp; building skill in applying the CPM Practice Behaviors in their work/roles</a:t>
            </a:r>
            <a:endParaRPr lang="en-US" sz="800" dirty="0">
              <a:solidFill>
                <a:srgbClr val="002060"/>
              </a:solidFill>
              <a:latin typeface="Arial Narrow" panose="020B0606020202030204" pitchFamily="34" charset="0"/>
            </a:endParaRPr>
          </a:p>
          <a:p>
            <a:pPr marL="182880" lvl="0" indent="-182880">
              <a:buAutoNum type="arabicPeriod" startAt="3"/>
            </a:pPr>
            <a:r>
              <a:rPr lang="en-US" sz="1600" i="1" dirty="0">
                <a:solidFill>
                  <a:srgbClr val="002060"/>
                </a:solidFill>
                <a:latin typeface="Arial Narrow" panose="020B0606020202030204" pitchFamily="34" charset="0"/>
              </a:rPr>
              <a:t>Sups/</a:t>
            </a:r>
            <a:r>
              <a:rPr lang="en-US" sz="1600" i="1" dirty="0" err="1">
                <a:solidFill>
                  <a:srgbClr val="002060"/>
                </a:solidFill>
                <a:latin typeface="Arial Narrow" panose="020B0606020202030204" pitchFamily="34" charset="0"/>
              </a:rPr>
              <a:t>Mgrs</a:t>
            </a:r>
            <a:r>
              <a:rPr lang="en-US" sz="1600" i="1" dirty="0">
                <a:solidFill>
                  <a:srgbClr val="002060"/>
                </a:solidFill>
                <a:latin typeface="Arial Narrow" panose="020B0606020202030204" pitchFamily="34" charset="0"/>
              </a:rPr>
              <a:t> are building the confidence and competence of their staff in applying CPM behaviors in their work/roles</a:t>
            </a:r>
          </a:p>
        </p:txBody>
      </p:sp>
      <p:sp>
        <p:nvSpPr>
          <p:cNvPr id="16" name="Title 1">
            <a:extLst>
              <a:ext uri="{FF2B5EF4-FFF2-40B4-BE49-F238E27FC236}">
                <a16:creationId xmlns:a16="http://schemas.microsoft.com/office/drawing/2014/main" id="{2C5BB36C-3858-4964-8D95-2C0F8F4F5C16}"/>
              </a:ext>
            </a:extLst>
          </p:cNvPr>
          <p:cNvSpPr txBox="1">
            <a:spLocks noGrp="1"/>
          </p:cNvSpPr>
          <p:nvPr>
            <p:ph type="title"/>
          </p:nvPr>
        </p:nvSpPr>
        <p:spPr>
          <a:xfrm>
            <a:off x="931863" y="401638"/>
            <a:ext cx="7612062" cy="626321"/>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Activities         Outputs        Outcomes</a:t>
            </a:r>
          </a:p>
        </p:txBody>
      </p:sp>
      <p:sp>
        <p:nvSpPr>
          <p:cNvPr id="17" name="Arrow: Right 16">
            <a:extLst>
              <a:ext uri="{FF2B5EF4-FFF2-40B4-BE49-F238E27FC236}">
                <a16:creationId xmlns:a16="http://schemas.microsoft.com/office/drawing/2014/main" id="{3BC0F0B5-9568-440B-8630-F80EE9DE3AE2}"/>
              </a:ext>
            </a:extLst>
          </p:cNvPr>
          <p:cNvSpPr/>
          <p:nvPr/>
        </p:nvSpPr>
        <p:spPr>
          <a:xfrm>
            <a:off x="2798820" y="538558"/>
            <a:ext cx="512064" cy="301403"/>
          </a:xfrm>
          <a:prstGeom prst="rightArrow">
            <a:avLst>
              <a:gd name="adj1" fmla="val 50000"/>
              <a:gd name="adj2" fmla="val 50000"/>
            </a:avLst>
          </a:prstGeom>
          <a:gradFill>
            <a:gsLst>
              <a:gs pos="0">
                <a:schemeClr val="bg2">
                  <a:lumMod val="75000"/>
                </a:schemeClr>
              </a:gs>
              <a:gs pos="70000">
                <a:schemeClr val="bg1">
                  <a:lumMod val="8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05FFDFB-B597-4831-AE29-165E99A78164}"/>
              </a:ext>
            </a:extLst>
          </p:cNvPr>
          <p:cNvSpPr/>
          <p:nvPr/>
        </p:nvSpPr>
        <p:spPr>
          <a:xfrm>
            <a:off x="5028445" y="550734"/>
            <a:ext cx="512064" cy="301403"/>
          </a:xfrm>
          <a:prstGeom prst="rightArrow">
            <a:avLst>
              <a:gd name="adj1" fmla="val 50000"/>
              <a:gd name="adj2" fmla="val 50000"/>
            </a:avLst>
          </a:prstGeom>
          <a:gradFill>
            <a:gsLst>
              <a:gs pos="0">
                <a:schemeClr val="bg2">
                  <a:lumMod val="75000"/>
                </a:schemeClr>
              </a:gs>
              <a:gs pos="70000">
                <a:schemeClr val="bg1">
                  <a:lumMod val="8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4">
            <a:extLst>
              <a:ext uri="{FF2B5EF4-FFF2-40B4-BE49-F238E27FC236}">
                <a16:creationId xmlns:a16="http://schemas.microsoft.com/office/drawing/2014/main" id="{A44C1F8F-20DF-4BBA-98FB-985246820E19}"/>
              </a:ext>
            </a:extLst>
          </p:cNvPr>
          <p:cNvSpPr txBox="1">
            <a:spLocks/>
          </p:cNvSpPr>
          <p:nvPr/>
        </p:nvSpPr>
        <p:spPr>
          <a:xfrm>
            <a:off x="1623160" y="989057"/>
            <a:ext cx="5608320" cy="307848"/>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600" dirty="0">
                <a:solidFill>
                  <a:schemeClr val="tx1"/>
                </a:solidFill>
              </a:rPr>
              <a:t>CPM Implementation Logic Model – Any County, CA</a:t>
            </a:r>
          </a:p>
        </p:txBody>
      </p:sp>
      <p:sp>
        <p:nvSpPr>
          <p:cNvPr id="2" name="TextBox 1">
            <a:extLst>
              <a:ext uri="{FF2B5EF4-FFF2-40B4-BE49-F238E27FC236}">
                <a16:creationId xmlns:a16="http://schemas.microsoft.com/office/drawing/2014/main" id="{CF47827D-AB0E-4DC9-AAA4-EAFEBDA97C75}"/>
              </a:ext>
            </a:extLst>
          </p:cNvPr>
          <p:cNvSpPr txBox="1"/>
          <p:nvPr/>
        </p:nvSpPr>
        <p:spPr>
          <a:xfrm>
            <a:off x="8482965" y="35103"/>
            <a:ext cx="383438" cy="307777"/>
          </a:xfrm>
          <a:prstGeom prst="rect">
            <a:avLst/>
          </a:prstGeom>
          <a:noFill/>
        </p:spPr>
        <p:txBody>
          <a:bodyPr wrap="none" rtlCol="0">
            <a:spAutoFit/>
          </a:bodyPr>
          <a:lstStyle/>
          <a:p>
            <a:r>
              <a:rPr lang="en-US" dirty="0"/>
              <a:t>31</a:t>
            </a:r>
          </a:p>
        </p:txBody>
      </p:sp>
      <p:sp>
        <p:nvSpPr>
          <p:cNvPr id="6" name="Rectangle 5">
            <a:extLst>
              <a:ext uri="{FF2B5EF4-FFF2-40B4-BE49-F238E27FC236}">
                <a16:creationId xmlns:a16="http://schemas.microsoft.com/office/drawing/2014/main" id="{06F8331B-392F-4DB9-8BE5-D2E83FAA5C69}"/>
              </a:ext>
            </a:extLst>
          </p:cNvPr>
          <p:cNvSpPr/>
          <p:nvPr/>
        </p:nvSpPr>
        <p:spPr>
          <a:xfrm>
            <a:off x="1239278" y="1418201"/>
            <a:ext cx="1300356" cy="830997"/>
          </a:xfrm>
          <a:prstGeom prst="rect">
            <a:avLst/>
          </a:prstGeom>
          <a:noFill/>
        </p:spPr>
        <p:txBody>
          <a:bodyPr wrap="squar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If…</a:t>
            </a:r>
          </a:p>
        </p:txBody>
      </p:sp>
      <p:sp>
        <p:nvSpPr>
          <p:cNvPr id="22" name="Rectangle 21">
            <a:extLst>
              <a:ext uri="{FF2B5EF4-FFF2-40B4-BE49-F238E27FC236}">
                <a16:creationId xmlns:a16="http://schemas.microsoft.com/office/drawing/2014/main" id="{C4C94D8E-802C-4783-9BDC-EEEF7A128FBD}"/>
              </a:ext>
            </a:extLst>
          </p:cNvPr>
          <p:cNvSpPr/>
          <p:nvPr/>
        </p:nvSpPr>
        <p:spPr>
          <a:xfrm>
            <a:off x="5372196" y="1423970"/>
            <a:ext cx="2718893" cy="830997"/>
          </a:xfrm>
          <a:prstGeom prst="rect">
            <a:avLst/>
          </a:prstGeom>
          <a:noFill/>
        </p:spPr>
        <p:txBody>
          <a:bodyPr wrap="squar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Then…</a:t>
            </a:r>
          </a:p>
        </p:txBody>
      </p:sp>
    </p:spTree>
    <p:extLst>
      <p:ext uri="{BB962C8B-B14F-4D97-AF65-F5344CB8AC3E}">
        <p14:creationId xmlns:p14="http://schemas.microsoft.com/office/powerpoint/2010/main" val="40385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p:cTn id="24"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p:cTn id="31"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507AA7-54F9-924D-BB72-690D85BC5BE7}"/>
              </a:ext>
            </a:extLst>
          </p:cNvPr>
          <p:cNvSpPr>
            <a:spLocks noGrp="1"/>
          </p:cNvSpPr>
          <p:nvPr>
            <p:ph idx="1"/>
          </p:nvPr>
        </p:nvSpPr>
        <p:spPr>
          <a:xfrm>
            <a:off x="-292607" y="2003630"/>
            <a:ext cx="9381104" cy="3703320"/>
          </a:xfrm>
        </p:spPr>
        <p:txBody>
          <a:bodyPr>
            <a:noAutofit/>
          </a:bodyPr>
          <a:lstStyle/>
          <a:p>
            <a:pPr marL="731520" lvl="2" indent="0">
              <a:lnSpc>
                <a:spcPct val="103000"/>
              </a:lnSpc>
              <a:spcBef>
                <a:spcPts val="600"/>
              </a:spcBef>
              <a:spcAft>
                <a:spcPts val="600"/>
              </a:spcAft>
              <a:buNone/>
            </a:pPr>
            <a:r>
              <a:rPr lang="en-US" sz="2200" i="1" dirty="0"/>
              <a:t>Thinking about your county’s overall context and needs, how could a CPM logic model be most helpful in local implementation and system improvement efforts? </a:t>
            </a:r>
            <a:r>
              <a:rPr lang="en-US" sz="2200" dirty="0"/>
              <a:t>(</a:t>
            </a:r>
            <a:r>
              <a:rPr lang="en-US" sz="1800" dirty="0"/>
              <a:t>pick one)</a:t>
            </a:r>
          </a:p>
          <a:p>
            <a:pPr marL="974725" lvl="3" indent="-342900">
              <a:lnSpc>
                <a:spcPct val="103000"/>
              </a:lnSpc>
              <a:spcBef>
                <a:spcPts val="600"/>
              </a:spcBef>
              <a:buFont typeface="+mj-lt"/>
              <a:buAutoNum type="alphaLcPeriod"/>
            </a:pPr>
            <a:r>
              <a:rPr lang="en-US" sz="2200" dirty="0"/>
              <a:t>Communication/engagement tool </a:t>
            </a:r>
            <a:r>
              <a:rPr lang="en-US" sz="1800" dirty="0"/>
              <a:t>(share concise picture of local implementation and strategic thinking)</a:t>
            </a:r>
          </a:p>
          <a:p>
            <a:pPr marL="974725" lvl="3" indent="-342900">
              <a:lnSpc>
                <a:spcPct val="103000"/>
              </a:lnSpc>
              <a:spcBef>
                <a:spcPts val="600"/>
              </a:spcBef>
              <a:buFont typeface="+mj-lt"/>
              <a:buAutoNum type="alphaLcPeriod"/>
            </a:pPr>
            <a:r>
              <a:rPr lang="en-US" sz="2200" dirty="0"/>
              <a:t>Framework for identifying/using CPM data for improvement</a:t>
            </a:r>
            <a:endParaRPr lang="en-US" sz="1800" dirty="0"/>
          </a:p>
          <a:p>
            <a:pPr marL="974725" lvl="3" indent="-342900">
              <a:lnSpc>
                <a:spcPct val="103000"/>
              </a:lnSpc>
              <a:spcBef>
                <a:spcPts val="600"/>
              </a:spcBef>
              <a:buFont typeface="+mj-lt"/>
              <a:buAutoNum type="alphaLcPeriod"/>
            </a:pPr>
            <a:r>
              <a:rPr lang="en-US" sz="2200" dirty="0"/>
              <a:t>Strengthen outcomes-focus of our implementation &amp; teamwork</a:t>
            </a:r>
            <a:endParaRPr lang="en-US" sz="1800" dirty="0"/>
          </a:p>
          <a:p>
            <a:pPr marL="974725" lvl="3" indent="-342900">
              <a:lnSpc>
                <a:spcPct val="103000"/>
              </a:lnSpc>
              <a:spcBef>
                <a:spcPts val="600"/>
              </a:spcBef>
              <a:buFont typeface="+mj-lt"/>
              <a:buAutoNum type="alphaLcPeriod"/>
            </a:pPr>
            <a:r>
              <a:rPr lang="en-US" sz="2200" dirty="0"/>
              <a:t>Integrate CPM with other system improvements </a:t>
            </a:r>
            <a:r>
              <a:rPr lang="en-US" sz="1800" dirty="0"/>
              <a:t>(CSA, SIP, CQI, </a:t>
            </a:r>
            <a:r>
              <a:rPr lang="en-US" sz="1800" dirty="0" err="1"/>
              <a:t>etc</a:t>
            </a:r>
            <a:r>
              <a:rPr lang="en-US" sz="1800" dirty="0"/>
              <a:t>)</a:t>
            </a:r>
          </a:p>
          <a:p>
            <a:pPr marL="974725" lvl="3" indent="-342900">
              <a:lnSpc>
                <a:spcPct val="103000"/>
              </a:lnSpc>
              <a:spcBef>
                <a:spcPts val="600"/>
              </a:spcBef>
              <a:buFont typeface="+mj-lt"/>
              <a:buAutoNum type="alphaLcPeriod"/>
            </a:pPr>
            <a:r>
              <a:rPr lang="en-US" sz="2200" dirty="0"/>
              <a:t>Other </a:t>
            </a:r>
            <a:r>
              <a:rPr lang="en-US" sz="1800" dirty="0"/>
              <a:t>(there is another more important way it could help our county)</a:t>
            </a:r>
          </a:p>
          <a:p>
            <a:pPr marL="974725" lvl="3" indent="-342900">
              <a:lnSpc>
                <a:spcPct val="103000"/>
              </a:lnSpc>
              <a:spcBef>
                <a:spcPts val="600"/>
              </a:spcBef>
              <a:buFont typeface="+mj-lt"/>
              <a:buAutoNum type="alphaLcPeriod"/>
            </a:pPr>
            <a:endParaRPr lang="en-US" sz="2200" dirty="0"/>
          </a:p>
          <a:p>
            <a:pPr marL="974725" lvl="3" indent="-342900">
              <a:lnSpc>
                <a:spcPct val="103000"/>
              </a:lnSpc>
              <a:spcBef>
                <a:spcPts val="600"/>
              </a:spcBef>
              <a:buFont typeface="+mj-lt"/>
              <a:buAutoNum type="alphaLcPeriod"/>
            </a:pPr>
            <a:endParaRPr lang="en-US" sz="2200" dirty="0"/>
          </a:p>
        </p:txBody>
      </p:sp>
      <p:sp>
        <p:nvSpPr>
          <p:cNvPr id="4" name="Rectangle 3">
            <a:extLst>
              <a:ext uri="{FF2B5EF4-FFF2-40B4-BE49-F238E27FC236}">
                <a16:creationId xmlns:a16="http://schemas.microsoft.com/office/drawing/2014/main" id="{91F488B4-BC19-DC49-833B-7A7D38411F1C}"/>
              </a:ext>
            </a:extLst>
          </p:cNvPr>
          <p:cNvSpPr/>
          <p:nvPr/>
        </p:nvSpPr>
        <p:spPr>
          <a:xfrm>
            <a:off x="-6096" y="937807"/>
            <a:ext cx="7462202" cy="990600"/>
          </a:xfrm>
          <a:prstGeom prst="rect">
            <a:avLst/>
          </a:prstGeom>
          <a:solidFill>
            <a:srgbClr val="00A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r>
              <a:rPr lang="en-US" sz="2200" dirty="0"/>
              <a:t>Use the polling feature you’ll see on your screen. If you’re sitting with a number of people, answer as a collective.</a:t>
            </a:r>
          </a:p>
        </p:txBody>
      </p:sp>
      <p:sp>
        <p:nvSpPr>
          <p:cNvPr id="2" name="Title 1">
            <a:extLst>
              <a:ext uri="{FF2B5EF4-FFF2-40B4-BE49-F238E27FC236}">
                <a16:creationId xmlns:a16="http://schemas.microsoft.com/office/drawing/2014/main" id="{1439BB6D-9C7F-EB4F-BA74-6182152E14A8}"/>
              </a:ext>
            </a:extLst>
          </p:cNvPr>
          <p:cNvSpPr>
            <a:spLocks noGrp="1"/>
          </p:cNvSpPr>
          <p:nvPr>
            <p:ph type="title"/>
          </p:nvPr>
        </p:nvSpPr>
        <p:spPr>
          <a:xfrm>
            <a:off x="457200" y="178253"/>
            <a:ext cx="8229600" cy="990600"/>
          </a:xfrm>
        </p:spPr>
        <p:txBody>
          <a:bodyPr/>
          <a:lstStyle/>
          <a:p>
            <a:r>
              <a:rPr lang="en-US" dirty="0"/>
              <a:t>Come to the Polls!</a:t>
            </a:r>
          </a:p>
        </p:txBody>
      </p:sp>
      <p:pic>
        <p:nvPicPr>
          <p:cNvPr id="11" name="Picture 10">
            <a:extLst>
              <a:ext uri="{FF2B5EF4-FFF2-40B4-BE49-F238E27FC236}">
                <a16:creationId xmlns:a16="http://schemas.microsoft.com/office/drawing/2014/main" id="{75A8DCC1-7E6D-4428-961D-97FF5B97EAEC}"/>
              </a:ext>
            </a:extLst>
          </p:cNvPr>
          <p:cNvPicPr>
            <a:picLocks noChangeAspect="1"/>
          </p:cNvPicPr>
          <p:nvPr/>
        </p:nvPicPr>
        <p:blipFill>
          <a:blip r:embed="rId3"/>
          <a:stretch>
            <a:fillRect/>
          </a:stretch>
        </p:blipFill>
        <p:spPr>
          <a:xfrm>
            <a:off x="7459877" y="365760"/>
            <a:ext cx="2098651" cy="1562647"/>
          </a:xfrm>
          <a:prstGeom prst="rect">
            <a:avLst/>
          </a:prstGeom>
        </p:spPr>
      </p:pic>
      <p:sp>
        <p:nvSpPr>
          <p:cNvPr id="5" name="TextBox 4">
            <a:extLst>
              <a:ext uri="{FF2B5EF4-FFF2-40B4-BE49-F238E27FC236}">
                <a16:creationId xmlns:a16="http://schemas.microsoft.com/office/drawing/2014/main" id="{E583F7C2-3541-43BA-B083-F62703B04265}"/>
              </a:ext>
            </a:extLst>
          </p:cNvPr>
          <p:cNvSpPr txBox="1"/>
          <p:nvPr/>
        </p:nvSpPr>
        <p:spPr>
          <a:xfrm>
            <a:off x="8495081" y="20371"/>
            <a:ext cx="383438" cy="307777"/>
          </a:xfrm>
          <a:prstGeom prst="rect">
            <a:avLst/>
          </a:prstGeom>
          <a:noFill/>
        </p:spPr>
        <p:txBody>
          <a:bodyPr wrap="none" rtlCol="0">
            <a:spAutoFit/>
          </a:bodyPr>
          <a:lstStyle/>
          <a:p>
            <a:r>
              <a:rPr lang="en-US" dirty="0"/>
              <a:t>32</a:t>
            </a:r>
          </a:p>
        </p:txBody>
      </p:sp>
    </p:spTree>
    <p:extLst>
      <p:ext uri="{BB962C8B-B14F-4D97-AF65-F5344CB8AC3E}">
        <p14:creationId xmlns:p14="http://schemas.microsoft.com/office/powerpoint/2010/main" val="1372318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ctrTitle"/>
          </p:nvPr>
        </p:nvSpPr>
        <p:spPr>
          <a:xfrm>
            <a:off x="685800" y="1005842"/>
            <a:ext cx="8458200" cy="19272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4050"/>
              <a:buFont typeface="Arial"/>
              <a:buNone/>
            </a:pPr>
            <a:r>
              <a:rPr lang="en-US" sz="3600" dirty="0"/>
              <a:t>Teaming, Logic Models, and Data</a:t>
            </a:r>
            <a:endParaRPr sz="3600" dirty="0"/>
          </a:p>
        </p:txBody>
      </p:sp>
      <p:sp>
        <p:nvSpPr>
          <p:cNvPr id="254" name="Shape 254"/>
          <p:cNvSpPr txBox="1">
            <a:spLocks noGrp="1"/>
          </p:cNvSpPr>
          <p:nvPr>
            <p:ph type="subTitle" idx="1"/>
          </p:nvPr>
        </p:nvSpPr>
        <p:spPr>
          <a:xfrm>
            <a:off x="710184" y="3200400"/>
            <a:ext cx="7982712" cy="175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40"/>
              <a:buFont typeface="Arial"/>
              <a:buNone/>
            </a:pPr>
            <a:r>
              <a:rPr lang="en-US" dirty="0"/>
              <a:t>Navigating the road to implementation and change</a:t>
            </a:r>
            <a:endParaRPr dirty="0"/>
          </a:p>
        </p:txBody>
      </p:sp>
      <p:sp>
        <p:nvSpPr>
          <p:cNvPr id="2" name="Slide Number Placeholder 1">
            <a:extLst>
              <a:ext uri="{FF2B5EF4-FFF2-40B4-BE49-F238E27FC236}">
                <a16:creationId xmlns:a16="http://schemas.microsoft.com/office/drawing/2014/main" id="{CC710CAE-2567-4477-8B55-76F7E487AFE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z="1400" smtClean="0"/>
              <a:t>33</a:t>
            </a:fld>
            <a:endParaRPr lang="en-US" sz="1400" dirty="0"/>
          </a:p>
        </p:txBody>
      </p:sp>
    </p:spTree>
    <p:extLst>
      <p:ext uri="{BB962C8B-B14F-4D97-AF65-F5344CB8AC3E}">
        <p14:creationId xmlns:p14="http://schemas.microsoft.com/office/powerpoint/2010/main" val="4192986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 name="Text Placeholder 2">
            <a:extLst>
              <a:ext uri="{FF2B5EF4-FFF2-40B4-BE49-F238E27FC236}">
                <a16:creationId xmlns:a16="http://schemas.microsoft.com/office/drawing/2014/main" id="{8A3FD7BC-CA8C-42C0-BF69-0AD8CF7F338D}"/>
              </a:ext>
            </a:extLst>
          </p:cNvPr>
          <p:cNvSpPr>
            <a:spLocks noGrp="1"/>
          </p:cNvSpPr>
          <p:nvPr>
            <p:ph type="body" idx="1"/>
          </p:nvPr>
        </p:nvSpPr>
        <p:spPr>
          <a:xfrm>
            <a:off x="610059" y="992031"/>
            <a:ext cx="8034069" cy="4900613"/>
          </a:xfrm>
        </p:spPr>
        <p:txBody>
          <a:bodyPr/>
          <a:lstStyle/>
          <a:p>
            <a:pPr marL="77470" indent="0">
              <a:spcBef>
                <a:spcPts val="1200"/>
              </a:spcBef>
              <a:spcAft>
                <a:spcPts val="1200"/>
              </a:spcAft>
              <a:buNone/>
            </a:pPr>
            <a:r>
              <a:rPr lang="en-US" sz="2600" dirty="0"/>
              <a:t>Teaming strengthens implementation planning and extends your leadership reach</a:t>
            </a:r>
          </a:p>
          <a:p>
            <a:pPr marL="365760" indent="-365760">
              <a:spcBef>
                <a:spcPts val="1200"/>
              </a:spcBef>
              <a:spcAft>
                <a:spcPts val="1200"/>
              </a:spcAft>
              <a:buNone/>
            </a:pPr>
            <a:r>
              <a:rPr lang="en-US" sz="2600" dirty="0"/>
              <a:t>         CPM teams establish feedback loops to understand how people, teams, and practices in the organization are helping or getting in the way of implementation</a:t>
            </a:r>
          </a:p>
          <a:p>
            <a:pPr marL="731520" lvl="1" indent="-731520">
              <a:spcBef>
                <a:spcPts val="1200"/>
              </a:spcBef>
              <a:spcAft>
                <a:spcPts val="1200"/>
              </a:spcAft>
              <a:buNone/>
            </a:pPr>
            <a:r>
              <a:rPr lang="en-US" sz="2600" dirty="0"/>
              <a:t>             Logic modeling focuses CPM teams on the most meaningful data and feedback loops for implementation, problem-solving, and working to achieve desired outcomes</a:t>
            </a:r>
          </a:p>
          <a:p>
            <a:pPr marL="77470" indent="0">
              <a:buNone/>
            </a:pPr>
            <a:endParaRPr lang="en-US" dirty="0"/>
          </a:p>
          <a:p>
            <a:pPr marL="77470" indent="0">
              <a:buNone/>
            </a:pPr>
            <a:r>
              <a:rPr lang="en-US" dirty="0"/>
              <a:t>.</a:t>
            </a:r>
          </a:p>
          <a:p>
            <a:pPr marL="77470" indent="0">
              <a:buNone/>
            </a:pPr>
            <a:endParaRPr lang="en-US" dirty="0"/>
          </a:p>
          <a:p>
            <a:pPr marL="77470" lvl="0" indent="0">
              <a:buNone/>
            </a:pPr>
            <a:endParaRPr lang="en-US" dirty="0"/>
          </a:p>
        </p:txBody>
      </p:sp>
      <p:sp>
        <p:nvSpPr>
          <p:cNvPr id="288" name="Shape 288"/>
          <p:cNvSpPr txBox="1">
            <a:spLocks noGrp="1"/>
          </p:cNvSpPr>
          <p:nvPr>
            <p:ph type="title"/>
          </p:nvPr>
        </p:nvSpPr>
        <p:spPr>
          <a:xfrm>
            <a:off x="597867" y="376909"/>
            <a:ext cx="8204757" cy="6604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Arial"/>
              <a:buNone/>
            </a:pPr>
            <a:r>
              <a:rPr lang="en-US" sz="3200" dirty="0"/>
              <a:t>Pairing Quality Implementation with Data   </a:t>
            </a:r>
            <a:endParaRPr sz="3200" dirty="0"/>
          </a:p>
        </p:txBody>
      </p:sp>
      <p:sp>
        <p:nvSpPr>
          <p:cNvPr id="5" name="Arrow: Right 4">
            <a:extLst>
              <a:ext uri="{FF2B5EF4-FFF2-40B4-BE49-F238E27FC236}">
                <a16:creationId xmlns:a16="http://schemas.microsoft.com/office/drawing/2014/main" id="{5023DED3-C219-4D3C-AC99-BA94A423301A}"/>
              </a:ext>
            </a:extLst>
          </p:cNvPr>
          <p:cNvSpPr/>
          <p:nvPr/>
        </p:nvSpPr>
        <p:spPr>
          <a:xfrm rot="5400000">
            <a:off x="957469" y="2197800"/>
            <a:ext cx="640474" cy="357965"/>
          </a:xfrm>
          <a:prstGeom prst="rightArrow">
            <a:avLst>
              <a:gd name="adj1" fmla="val 50000"/>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798BC04-0A76-4CBE-B906-192B1624B410}"/>
              </a:ext>
            </a:extLst>
          </p:cNvPr>
          <p:cNvSpPr/>
          <p:nvPr/>
        </p:nvSpPr>
        <p:spPr>
          <a:xfrm rot="5400000">
            <a:off x="1313248" y="4098546"/>
            <a:ext cx="628282" cy="364789"/>
          </a:xfrm>
          <a:prstGeom prst="rightArrow">
            <a:avLst>
              <a:gd name="adj1" fmla="val 50000"/>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8D8FD2-55C5-48E0-84D7-6FEF0148F897}"/>
              </a:ext>
            </a:extLst>
          </p:cNvPr>
          <p:cNvSpPr txBox="1"/>
          <p:nvPr/>
        </p:nvSpPr>
        <p:spPr>
          <a:xfrm>
            <a:off x="8546133" y="69132"/>
            <a:ext cx="383438" cy="307777"/>
          </a:xfrm>
          <a:prstGeom prst="rect">
            <a:avLst/>
          </a:prstGeom>
          <a:noFill/>
        </p:spPr>
        <p:txBody>
          <a:bodyPr wrap="none" rtlCol="0">
            <a:spAutoFit/>
          </a:bodyPr>
          <a:lstStyle/>
          <a:p>
            <a:r>
              <a:rPr lang="en-US" dirty="0"/>
              <a:t>34</a:t>
            </a:r>
          </a:p>
        </p:txBody>
      </p:sp>
    </p:spTree>
    <p:extLst>
      <p:ext uri="{BB962C8B-B14F-4D97-AF65-F5344CB8AC3E}">
        <p14:creationId xmlns:p14="http://schemas.microsoft.com/office/powerpoint/2010/main" val="2686099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 name="Text Placeholder 2">
            <a:extLst>
              <a:ext uri="{FF2B5EF4-FFF2-40B4-BE49-F238E27FC236}">
                <a16:creationId xmlns:a16="http://schemas.microsoft.com/office/drawing/2014/main" id="{8A3FD7BC-CA8C-42C0-BF69-0AD8CF7F338D}"/>
              </a:ext>
            </a:extLst>
          </p:cNvPr>
          <p:cNvSpPr>
            <a:spLocks noGrp="1"/>
          </p:cNvSpPr>
          <p:nvPr>
            <p:ph type="body" idx="1"/>
          </p:nvPr>
        </p:nvSpPr>
        <p:spPr>
          <a:xfrm>
            <a:off x="671019" y="1235872"/>
            <a:ext cx="7978976" cy="4900613"/>
          </a:xfrm>
        </p:spPr>
        <p:txBody>
          <a:bodyPr/>
          <a:lstStyle/>
          <a:p>
            <a:pPr marL="77470" lvl="0" indent="0" algn="ctr">
              <a:buNone/>
            </a:pPr>
            <a:r>
              <a:rPr lang="en-US" sz="2200" dirty="0"/>
              <a:t>LEADERSHIP BEHAVIORS</a:t>
            </a:r>
          </a:p>
          <a:p>
            <a:pPr lvl="0">
              <a:spcAft>
                <a:spcPts val="600"/>
              </a:spcAft>
              <a:buFont typeface="Wingdings" panose="05000000000000000000" pitchFamily="2" charset="2"/>
              <a:buChar char="§"/>
            </a:pPr>
            <a:r>
              <a:rPr lang="en-US" sz="2200" dirty="0"/>
              <a:t>Create a learning environment and try new approaches</a:t>
            </a:r>
          </a:p>
          <a:p>
            <a:pPr lvl="0">
              <a:spcAft>
                <a:spcPts val="600"/>
              </a:spcAft>
              <a:buFont typeface="Wingdings" panose="05000000000000000000" pitchFamily="2" charset="2"/>
              <a:buChar char="§"/>
            </a:pPr>
            <a:r>
              <a:rPr lang="en-US" sz="2200" dirty="0"/>
              <a:t>Seek out and invite input from staff and stakeholders (focus groups, surveys, community meetings, etc.)</a:t>
            </a:r>
          </a:p>
          <a:p>
            <a:pPr lvl="0">
              <a:spcAft>
                <a:spcPts val="600"/>
              </a:spcAft>
              <a:buFont typeface="Wingdings" panose="05000000000000000000" pitchFamily="2" charset="2"/>
              <a:buChar char="§"/>
            </a:pPr>
            <a:r>
              <a:rPr lang="en-US" sz="2200" dirty="0"/>
              <a:t>Use feedback loops to keep others aware of and contributing to the path forward</a:t>
            </a:r>
          </a:p>
          <a:p>
            <a:pPr lvl="0">
              <a:spcAft>
                <a:spcPts val="600"/>
              </a:spcAft>
              <a:buFont typeface="Wingdings" panose="05000000000000000000" pitchFamily="2" charset="2"/>
              <a:buChar char="§"/>
            </a:pPr>
            <a:r>
              <a:rPr lang="en-US" sz="2200" dirty="0"/>
              <a:t>Listen to staff at all levels to hear their successes, worries/concerns, and ideas for implementing, supporting and sustaining CPM</a:t>
            </a:r>
          </a:p>
          <a:p>
            <a:pPr lvl="0">
              <a:spcAft>
                <a:spcPts val="600"/>
              </a:spcAft>
              <a:buFont typeface="Wingdings" panose="05000000000000000000" pitchFamily="2" charset="2"/>
              <a:buChar char="§"/>
            </a:pPr>
            <a:r>
              <a:rPr lang="en-US" sz="2200" dirty="0"/>
              <a:t>Work with others to develop solution-focused strategies for managing adaptive challenges and barriers</a:t>
            </a:r>
            <a:endParaRPr lang="en-US" dirty="0"/>
          </a:p>
        </p:txBody>
      </p:sp>
      <p:sp>
        <p:nvSpPr>
          <p:cNvPr id="288" name="Shape 288"/>
          <p:cNvSpPr txBox="1">
            <a:spLocks noGrp="1"/>
          </p:cNvSpPr>
          <p:nvPr>
            <p:ph type="title"/>
          </p:nvPr>
        </p:nvSpPr>
        <p:spPr>
          <a:xfrm>
            <a:off x="1207009" y="575409"/>
            <a:ext cx="7156704" cy="6604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Arial"/>
              <a:buNone/>
            </a:pPr>
            <a:r>
              <a:rPr lang="en-US" sz="3200" dirty="0"/>
              <a:t>Data for Learning and Improvement</a:t>
            </a:r>
            <a:endParaRPr sz="3200" dirty="0"/>
          </a:p>
        </p:txBody>
      </p:sp>
      <p:sp>
        <p:nvSpPr>
          <p:cNvPr id="2" name="TextBox 1">
            <a:extLst>
              <a:ext uri="{FF2B5EF4-FFF2-40B4-BE49-F238E27FC236}">
                <a16:creationId xmlns:a16="http://schemas.microsoft.com/office/drawing/2014/main" id="{85EC3B5A-1170-414E-A9B2-2F1011DC1220}"/>
              </a:ext>
            </a:extLst>
          </p:cNvPr>
          <p:cNvSpPr txBox="1"/>
          <p:nvPr/>
        </p:nvSpPr>
        <p:spPr>
          <a:xfrm>
            <a:off x="8436635" y="52189"/>
            <a:ext cx="426719" cy="523220"/>
          </a:xfrm>
          <a:prstGeom prst="rect">
            <a:avLst/>
          </a:prstGeom>
          <a:noFill/>
        </p:spPr>
        <p:txBody>
          <a:bodyPr wrap="square" rtlCol="0">
            <a:spAutoFit/>
          </a:bodyPr>
          <a:lstStyle/>
          <a:p>
            <a:r>
              <a:rPr lang="en-US" dirty="0"/>
              <a:t>35	</a:t>
            </a:r>
          </a:p>
        </p:txBody>
      </p:sp>
    </p:spTree>
    <p:extLst>
      <p:ext uri="{BB962C8B-B14F-4D97-AF65-F5344CB8AC3E}">
        <p14:creationId xmlns:p14="http://schemas.microsoft.com/office/powerpoint/2010/main" val="16272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 name="Text Placeholder 2">
            <a:extLst>
              <a:ext uri="{FF2B5EF4-FFF2-40B4-BE49-F238E27FC236}">
                <a16:creationId xmlns:a16="http://schemas.microsoft.com/office/drawing/2014/main" id="{1AC01EC6-F0EA-4E33-985D-14F28A88C265}"/>
              </a:ext>
            </a:extLst>
          </p:cNvPr>
          <p:cNvSpPr>
            <a:spLocks noGrp="1"/>
          </p:cNvSpPr>
          <p:nvPr>
            <p:ph type="body" idx="1"/>
          </p:nvPr>
        </p:nvSpPr>
        <p:spPr>
          <a:xfrm>
            <a:off x="435265" y="1558679"/>
            <a:ext cx="4096767" cy="4216197"/>
          </a:xfrm>
          <a:ln>
            <a:noFill/>
          </a:ln>
        </p:spPr>
        <p:txBody>
          <a:bodyPr/>
          <a:lstStyle/>
          <a:p>
            <a:pPr marL="77470" indent="0" algn="ctr">
              <a:spcAft>
                <a:spcPts val="1200"/>
              </a:spcAft>
              <a:buNone/>
            </a:pPr>
            <a:r>
              <a:rPr lang="en-US" dirty="0">
                <a:latin typeface="+mn-lt"/>
                <a:cs typeface="Calibri" panose="020F0502020204030204" pitchFamily="34" charset="0"/>
              </a:rPr>
              <a:t>Outputs</a:t>
            </a:r>
            <a:endParaRPr lang="en-US" dirty="0">
              <a:latin typeface="+mn-lt"/>
            </a:endParaRPr>
          </a:p>
          <a:p>
            <a:pPr>
              <a:buFont typeface="Wingdings" panose="05000000000000000000" pitchFamily="2" charset="2"/>
              <a:buChar char="§"/>
            </a:pPr>
            <a:r>
              <a:rPr lang="en-US" sz="2100" dirty="0"/>
              <a:t>Easily countable</a:t>
            </a:r>
          </a:p>
          <a:p>
            <a:pPr>
              <a:buFont typeface="Wingdings" panose="05000000000000000000" pitchFamily="2" charset="2"/>
              <a:buChar char="§"/>
            </a:pPr>
            <a:r>
              <a:rPr lang="en-US" sz="2100" dirty="0"/>
              <a:t>Reflect progress on activities  </a:t>
            </a:r>
          </a:p>
          <a:p>
            <a:pPr>
              <a:buFont typeface="Wingdings" panose="05000000000000000000" pitchFamily="2" charset="2"/>
              <a:buChar char="§"/>
            </a:pPr>
            <a:r>
              <a:rPr lang="en-US" sz="2100" dirty="0"/>
              <a:t>Often found in documents created as part of normal business flow </a:t>
            </a:r>
          </a:p>
          <a:p>
            <a:pPr marL="77470" indent="0">
              <a:buNone/>
            </a:pPr>
            <a:r>
              <a:rPr lang="en-US" sz="2100" i="1" dirty="0"/>
              <a:t>[training sign-in lists, team roles/responsibilities document, meeting notes, coaching log or tracking sheet, etc.]</a:t>
            </a:r>
          </a:p>
        </p:txBody>
      </p:sp>
      <p:sp>
        <p:nvSpPr>
          <p:cNvPr id="22" name="Flowchart: Process 21">
            <a:extLst>
              <a:ext uri="{FF2B5EF4-FFF2-40B4-BE49-F238E27FC236}">
                <a16:creationId xmlns:a16="http://schemas.microsoft.com/office/drawing/2014/main" id="{2EEE9592-1D89-4E64-83CA-A68BD624E8AA}"/>
              </a:ext>
            </a:extLst>
          </p:cNvPr>
          <p:cNvSpPr/>
          <p:nvPr/>
        </p:nvSpPr>
        <p:spPr>
          <a:xfrm>
            <a:off x="-2018231" y="1298067"/>
            <a:ext cx="1631695" cy="448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E87A0EFB-83CC-447F-9C37-CEBA4DE4171B}"/>
              </a:ext>
            </a:extLst>
          </p:cNvPr>
          <p:cNvSpPr txBox="1">
            <a:spLocks/>
          </p:cNvSpPr>
          <p:nvPr/>
        </p:nvSpPr>
        <p:spPr>
          <a:xfrm>
            <a:off x="4559392" y="1575384"/>
            <a:ext cx="4209615" cy="417052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pPr marL="77470" indent="0" algn="ctr">
              <a:spcAft>
                <a:spcPts val="1200"/>
              </a:spcAft>
              <a:buFont typeface="Arial"/>
              <a:buNone/>
            </a:pPr>
            <a:r>
              <a:rPr lang="en-US" dirty="0">
                <a:latin typeface="+mn-lt"/>
                <a:cs typeface="Calibri" panose="020F0502020204030204" pitchFamily="34" charset="0"/>
              </a:rPr>
              <a:t>Outcomes</a:t>
            </a:r>
            <a:endParaRPr lang="en-US" dirty="0">
              <a:latin typeface="+mn-lt"/>
            </a:endParaRPr>
          </a:p>
          <a:p>
            <a:pPr>
              <a:buFont typeface="Wingdings" panose="05000000000000000000" pitchFamily="2" charset="2"/>
              <a:buChar char="§"/>
            </a:pPr>
            <a:r>
              <a:rPr lang="en-US" sz="2100" dirty="0"/>
              <a:t>Often no existing data source</a:t>
            </a:r>
          </a:p>
          <a:p>
            <a:pPr>
              <a:buFont typeface="Wingdings" panose="05000000000000000000" pitchFamily="2" charset="2"/>
              <a:buChar char="§"/>
            </a:pPr>
            <a:r>
              <a:rPr lang="en-US" sz="2100" dirty="0"/>
              <a:t>Build in feedback loops, short surveys, focus groups, etc. as ongoing ways to periodically gather info about outcomes   </a:t>
            </a:r>
          </a:p>
          <a:p>
            <a:pPr marL="77470" indent="0">
              <a:buNone/>
            </a:pPr>
            <a:r>
              <a:rPr lang="en-US" sz="2100" i="1" dirty="0"/>
              <a:t>[ask sups about staff’s working knowledge of CPM, ask SW in each unit 1-2 questions re sup coaching, hold focus group to assess CPM buy-in/support, etc.]</a:t>
            </a:r>
            <a:endParaRPr lang="en-US" sz="2100" dirty="0"/>
          </a:p>
        </p:txBody>
      </p:sp>
      <p:sp>
        <p:nvSpPr>
          <p:cNvPr id="288" name="Shape 288"/>
          <p:cNvSpPr txBox="1">
            <a:spLocks noGrp="1"/>
          </p:cNvSpPr>
          <p:nvPr>
            <p:ph type="title"/>
          </p:nvPr>
        </p:nvSpPr>
        <p:spPr>
          <a:xfrm>
            <a:off x="2706625" y="323646"/>
            <a:ext cx="4315968" cy="78386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2"/>
              </a:buClr>
              <a:buSzPts val="3600"/>
              <a:buFont typeface="Arial"/>
              <a:buNone/>
            </a:pPr>
            <a:r>
              <a:rPr lang="en-US" dirty="0"/>
              <a:t>Logic Model Data </a:t>
            </a:r>
            <a:endParaRPr dirty="0"/>
          </a:p>
        </p:txBody>
      </p:sp>
      <p:sp>
        <p:nvSpPr>
          <p:cNvPr id="5" name="TextBox 4">
            <a:extLst>
              <a:ext uri="{FF2B5EF4-FFF2-40B4-BE49-F238E27FC236}">
                <a16:creationId xmlns:a16="http://schemas.microsoft.com/office/drawing/2014/main" id="{31608E2E-1462-4478-A333-A707E870ED4D}"/>
              </a:ext>
            </a:extLst>
          </p:cNvPr>
          <p:cNvSpPr txBox="1"/>
          <p:nvPr/>
        </p:nvSpPr>
        <p:spPr>
          <a:xfrm>
            <a:off x="2241447" y="1006005"/>
            <a:ext cx="4987263" cy="461665"/>
          </a:xfrm>
          <a:prstGeom prst="rect">
            <a:avLst/>
          </a:prstGeom>
          <a:noFill/>
        </p:spPr>
        <p:txBody>
          <a:bodyPr wrap="none" rtlCol="0">
            <a:spAutoFit/>
          </a:bodyPr>
          <a:lstStyle/>
          <a:p>
            <a:r>
              <a:rPr lang="en-US" sz="2400" b="1" dirty="0">
                <a:solidFill>
                  <a:schemeClr val="bg2">
                    <a:lumMod val="75000"/>
                  </a:schemeClr>
                </a:solidFill>
              </a:rPr>
              <a:t>Keep it Simple. Listen. Leverage.</a:t>
            </a:r>
          </a:p>
        </p:txBody>
      </p:sp>
      <p:sp>
        <p:nvSpPr>
          <p:cNvPr id="2" name="TextBox 1">
            <a:extLst>
              <a:ext uri="{FF2B5EF4-FFF2-40B4-BE49-F238E27FC236}">
                <a16:creationId xmlns:a16="http://schemas.microsoft.com/office/drawing/2014/main" id="{694EEFDD-0EB7-474F-BB03-934FF206B4AF}"/>
              </a:ext>
            </a:extLst>
          </p:cNvPr>
          <p:cNvSpPr txBox="1"/>
          <p:nvPr/>
        </p:nvSpPr>
        <p:spPr>
          <a:xfrm>
            <a:off x="8375904" y="85344"/>
            <a:ext cx="383438" cy="307777"/>
          </a:xfrm>
          <a:prstGeom prst="rect">
            <a:avLst/>
          </a:prstGeom>
          <a:noFill/>
        </p:spPr>
        <p:txBody>
          <a:bodyPr wrap="none" rtlCol="0">
            <a:spAutoFit/>
          </a:bodyPr>
          <a:lstStyle/>
          <a:p>
            <a:r>
              <a:rPr lang="en-US" dirty="0"/>
              <a:t>36</a:t>
            </a:r>
          </a:p>
        </p:txBody>
      </p:sp>
    </p:spTree>
    <p:extLst>
      <p:ext uri="{BB962C8B-B14F-4D97-AF65-F5344CB8AC3E}">
        <p14:creationId xmlns:p14="http://schemas.microsoft.com/office/powerpoint/2010/main" val="271975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4" name="Picture 23">
            <a:extLst>
              <a:ext uri="{FF2B5EF4-FFF2-40B4-BE49-F238E27FC236}">
                <a16:creationId xmlns:a16="http://schemas.microsoft.com/office/drawing/2014/main" id="{18722980-FA66-4949-A94B-B519CD6DA27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965" y="1284183"/>
            <a:ext cx="1175492" cy="1138758"/>
          </a:xfrm>
          <a:prstGeom prst="rect">
            <a:avLst/>
          </a:prstGeom>
        </p:spPr>
      </p:pic>
      <p:sp>
        <p:nvSpPr>
          <p:cNvPr id="288" name="Shape 288"/>
          <p:cNvSpPr txBox="1">
            <a:spLocks noGrp="1"/>
          </p:cNvSpPr>
          <p:nvPr>
            <p:ph type="title"/>
          </p:nvPr>
        </p:nvSpPr>
        <p:spPr>
          <a:xfrm>
            <a:off x="426720" y="524705"/>
            <a:ext cx="8290560" cy="7838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dirty="0"/>
              <a:t>Logic Model Data Reflections</a:t>
            </a:r>
            <a:endParaRPr dirty="0"/>
          </a:p>
        </p:txBody>
      </p:sp>
      <p:sp>
        <p:nvSpPr>
          <p:cNvPr id="3" name="Text Placeholder 2">
            <a:extLst>
              <a:ext uri="{FF2B5EF4-FFF2-40B4-BE49-F238E27FC236}">
                <a16:creationId xmlns:a16="http://schemas.microsoft.com/office/drawing/2014/main" id="{1AC01EC6-F0EA-4E33-985D-14F28A88C265}"/>
              </a:ext>
            </a:extLst>
          </p:cNvPr>
          <p:cNvSpPr>
            <a:spLocks noGrp="1"/>
          </p:cNvSpPr>
          <p:nvPr>
            <p:ph type="body" idx="1"/>
          </p:nvPr>
        </p:nvSpPr>
        <p:spPr>
          <a:xfrm>
            <a:off x="295462" y="1479587"/>
            <a:ext cx="8626228" cy="4321079"/>
          </a:xfrm>
        </p:spPr>
        <p:txBody>
          <a:bodyPr/>
          <a:lstStyle/>
          <a:p>
            <a:pPr marL="77470" indent="0">
              <a:buNone/>
            </a:pPr>
            <a:r>
              <a:rPr lang="en-US" b="1" dirty="0"/>
              <a:t>                     </a:t>
            </a:r>
            <a:r>
              <a:rPr lang="en-US" sz="3200" b="1" u="sng" dirty="0"/>
              <a:t>Activities </a:t>
            </a:r>
            <a:r>
              <a:rPr lang="en-US" sz="3200" b="1" u="sng" dirty="0">
                <a:latin typeface="Calibri" panose="020F0502020204030204" pitchFamily="34" charset="0"/>
                <a:cs typeface="Calibri" panose="020F0502020204030204" pitchFamily="34" charset="0"/>
              </a:rPr>
              <a:t>→ </a:t>
            </a:r>
            <a:r>
              <a:rPr lang="en-US" sz="3200" b="1" u="sng" dirty="0">
                <a:cs typeface="Calibri" panose="020F0502020204030204" pitchFamily="34" charset="0"/>
              </a:rPr>
              <a:t>Outputs</a:t>
            </a:r>
          </a:p>
          <a:p>
            <a:pPr marL="77470" indent="0">
              <a:buNone/>
            </a:pPr>
            <a:endParaRPr lang="en-US" sz="1200" dirty="0">
              <a:latin typeface="+mn-lt"/>
            </a:endParaRPr>
          </a:p>
          <a:p>
            <a:pPr marL="77470" indent="0">
              <a:spcBef>
                <a:spcPts val="0"/>
              </a:spcBef>
              <a:buNone/>
            </a:pPr>
            <a:r>
              <a:rPr lang="en-US" dirty="0">
                <a:latin typeface="+mn-lt"/>
              </a:rPr>
              <a:t>         Regularly check in on the activities and</a:t>
            </a:r>
          </a:p>
          <a:p>
            <a:pPr marL="77470" indent="0">
              <a:spcBef>
                <a:spcPts val="0"/>
              </a:spcBef>
              <a:buNone/>
            </a:pPr>
            <a:r>
              <a:rPr lang="en-US" dirty="0">
                <a:latin typeface="+mn-lt"/>
              </a:rPr>
              <a:t>         outputs in your logic model to explore:</a:t>
            </a:r>
            <a:r>
              <a:rPr lang="en-US" sz="2400" i="1" dirty="0"/>
              <a:t> </a:t>
            </a:r>
          </a:p>
          <a:p>
            <a:pPr marL="77470" indent="0">
              <a:buNone/>
            </a:pPr>
            <a:endParaRPr lang="en-US" sz="1200" dirty="0"/>
          </a:p>
          <a:p>
            <a:pPr marL="914400">
              <a:buFont typeface="Arial" panose="020B0604020202020204" pitchFamily="34" charset="0"/>
              <a:buChar char="•"/>
            </a:pPr>
            <a:r>
              <a:rPr lang="en-US" sz="2600" dirty="0"/>
              <a:t>What’s working? </a:t>
            </a:r>
            <a:r>
              <a:rPr lang="en-US" sz="2000" dirty="0"/>
              <a:t>(strengths, successes, progress)</a:t>
            </a:r>
          </a:p>
          <a:p>
            <a:pPr marL="914400">
              <a:buFont typeface="Arial" panose="020B0604020202020204" pitchFamily="34" charset="0"/>
              <a:buChar char="•"/>
            </a:pPr>
            <a:r>
              <a:rPr lang="en-US" sz="2600" dirty="0"/>
              <a:t>What’s not working?  For whom?  Why? </a:t>
            </a:r>
            <a:r>
              <a:rPr lang="en-US" sz="2000" dirty="0"/>
              <a:t>(barriers, challenges, areas where more input or exploration is needed)</a:t>
            </a:r>
          </a:p>
          <a:p>
            <a:pPr marL="914400">
              <a:buFont typeface="Arial" panose="020B0604020202020204" pitchFamily="34" charset="0"/>
              <a:buChar char="•"/>
            </a:pPr>
            <a:r>
              <a:rPr lang="en-US" sz="2600" dirty="0"/>
              <a:t>Next steps to problem-solve, gather more input, address barriers, improve supports, etc.</a:t>
            </a:r>
          </a:p>
          <a:p>
            <a:pPr marL="914400">
              <a:buFont typeface="Arial" panose="020B0604020202020204" pitchFamily="34" charset="0"/>
              <a:buChar char="•"/>
            </a:pPr>
            <a:endParaRPr lang="en-US" dirty="0"/>
          </a:p>
          <a:p>
            <a:pPr marL="914400">
              <a:buFont typeface="Arial" panose="020B0604020202020204" pitchFamily="34" charset="0"/>
              <a:buChar char="•"/>
            </a:pPr>
            <a:r>
              <a:rPr lang="en-US" dirty="0"/>
              <a:t> </a:t>
            </a:r>
          </a:p>
          <a:p>
            <a:pPr marL="77470" indent="0">
              <a:buNone/>
            </a:pPr>
            <a:r>
              <a:rPr lang="en-US" dirty="0"/>
              <a:t>     </a:t>
            </a:r>
          </a:p>
        </p:txBody>
      </p:sp>
      <p:sp>
        <p:nvSpPr>
          <p:cNvPr id="2" name="TextBox 1">
            <a:extLst>
              <a:ext uri="{FF2B5EF4-FFF2-40B4-BE49-F238E27FC236}">
                <a16:creationId xmlns:a16="http://schemas.microsoft.com/office/drawing/2014/main" id="{7F3FBB2D-0741-4AF0-90AE-5299328048DD}"/>
              </a:ext>
            </a:extLst>
          </p:cNvPr>
          <p:cNvSpPr txBox="1"/>
          <p:nvPr/>
        </p:nvSpPr>
        <p:spPr>
          <a:xfrm>
            <a:off x="8607552" y="0"/>
            <a:ext cx="383438" cy="307777"/>
          </a:xfrm>
          <a:prstGeom prst="rect">
            <a:avLst/>
          </a:prstGeom>
          <a:noFill/>
        </p:spPr>
        <p:txBody>
          <a:bodyPr wrap="none" rtlCol="0">
            <a:spAutoFit/>
          </a:bodyPr>
          <a:lstStyle/>
          <a:p>
            <a:r>
              <a:rPr lang="en-US" dirty="0"/>
              <a:t>37</a:t>
            </a:r>
          </a:p>
        </p:txBody>
      </p:sp>
    </p:spTree>
    <p:extLst>
      <p:ext uri="{BB962C8B-B14F-4D97-AF65-F5344CB8AC3E}">
        <p14:creationId xmlns:p14="http://schemas.microsoft.com/office/powerpoint/2010/main" val="1820487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6" name="Picture 5">
            <a:extLst>
              <a:ext uri="{FF2B5EF4-FFF2-40B4-BE49-F238E27FC236}">
                <a16:creationId xmlns:a16="http://schemas.microsoft.com/office/drawing/2014/main" id="{41D211A0-149C-49F0-8680-4A056DC6917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84487">
            <a:off x="7466075" y="3794760"/>
            <a:ext cx="1235051" cy="1675457"/>
          </a:xfrm>
          <a:prstGeom prst="rect">
            <a:avLst/>
          </a:prstGeom>
        </p:spPr>
      </p:pic>
      <p:sp>
        <p:nvSpPr>
          <p:cNvPr id="288" name="Shape 288"/>
          <p:cNvSpPr txBox="1">
            <a:spLocks noGrp="1"/>
          </p:cNvSpPr>
          <p:nvPr>
            <p:ph type="title"/>
          </p:nvPr>
        </p:nvSpPr>
        <p:spPr>
          <a:xfrm>
            <a:off x="1048512" y="575303"/>
            <a:ext cx="6973824" cy="7838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dirty="0"/>
              <a:t>Logic Model Data Reflections </a:t>
            </a:r>
            <a:endParaRPr dirty="0"/>
          </a:p>
        </p:txBody>
      </p:sp>
      <p:sp>
        <p:nvSpPr>
          <p:cNvPr id="8" name="Text Placeholder 2">
            <a:extLst>
              <a:ext uri="{FF2B5EF4-FFF2-40B4-BE49-F238E27FC236}">
                <a16:creationId xmlns:a16="http://schemas.microsoft.com/office/drawing/2014/main" id="{CFB3439A-505D-420B-A5CC-696AC72BF5AE}"/>
              </a:ext>
            </a:extLst>
          </p:cNvPr>
          <p:cNvSpPr txBox="1">
            <a:spLocks/>
          </p:cNvSpPr>
          <p:nvPr/>
        </p:nvSpPr>
        <p:spPr>
          <a:xfrm>
            <a:off x="622095" y="1514452"/>
            <a:ext cx="8521905" cy="382909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pPr marL="77470" indent="0">
              <a:spcAft>
                <a:spcPts val="1200"/>
              </a:spcAft>
              <a:buNone/>
            </a:pPr>
            <a:r>
              <a:rPr lang="en-US" b="1" dirty="0"/>
              <a:t>                             </a:t>
            </a:r>
            <a:r>
              <a:rPr lang="en-US" sz="3200" b="1" u="sng" dirty="0">
                <a:cs typeface="Calibri" panose="020F0502020204030204" pitchFamily="34" charset="0"/>
              </a:rPr>
              <a:t>Outcomes</a:t>
            </a:r>
          </a:p>
          <a:p>
            <a:pPr marL="77470" indent="0">
              <a:spcBef>
                <a:spcPts val="0"/>
              </a:spcBef>
              <a:buFont typeface="Arial"/>
              <a:buNone/>
            </a:pPr>
            <a:r>
              <a:rPr lang="en-US" sz="2600" dirty="0"/>
              <a:t>When activities have been completed or significant</a:t>
            </a:r>
          </a:p>
          <a:p>
            <a:pPr marL="77470" indent="0">
              <a:spcBef>
                <a:spcPts val="0"/>
              </a:spcBef>
              <a:spcAft>
                <a:spcPts val="1200"/>
              </a:spcAft>
              <a:buFont typeface="Arial"/>
              <a:buNone/>
            </a:pPr>
            <a:r>
              <a:rPr lang="en-US" sz="2600" dirty="0"/>
              <a:t>progress made, begin to regularly reflect on the outcomes in the logic model:</a:t>
            </a:r>
            <a:endParaRPr lang="en-US" sz="2600" i="1" dirty="0"/>
          </a:p>
          <a:p>
            <a:pPr marL="548640">
              <a:buFont typeface="Arial" panose="020B0604020202020204" pitchFamily="34" charset="0"/>
              <a:buChar char="•"/>
            </a:pPr>
            <a:r>
              <a:rPr lang="en-US" sz="2600" dirty="0"/>
              <a:t>Are implementation activities leading to the outcomes expected?  </a:t>
            </a:r>
          </a:p>
          <a:p>
            <a:pPr marL="548640">
              <a:buFont typeface="Arial" panose="020B0604020202020204" pitchFamily="34" charset="0"/>
              <a:buChar char="•"/>
            </a:pPr>
            <a:r>
              <a:rPr lang="en-US" sz="2600" dirty="0"/>
              <a:t>If not, why not?  What needs to be addressed/changed?  </a:t>
            </a:r>
          </a:p>
        </p:txBody>
      </p:sp>
      <p:sp>
        <p:nvSpPr>
          <p:cNvPr id="2" name="TextBox 1">
            <a:extLst>
              <a:ext uri="{FF2B5EF4-FFF2-40B4-BE49-F238E27FC236}">
                <a16:creationId xmlns:a16="http://schemas.microsoft.com/office/drawing/2014/main" id="{C0262EF8-BF09-43F1-A963-1E802655897A}"/>
              </a:ext>
            </a:extLst>
          </p:cNvPr>
          <p:cNvSpPr txBox="1"/>
          <p:nvPr/>
        </p:nvSpPr>
        <p:spPr>
          <a:xfrm>
            <a:off x="8358124" y="76200"/>
            <a:ext cx="383438" cy="307777"/>
          </a:xfrm>
          <a:prstGeom prst="rect">
            <a:avLst/>
          </a:prstGeom>
          <a:noFill/>
        </p:spPr>
        <p:txBody>
          <a:bodyPr wrap="none" rtlCol="0">
            <a:spAutoFit/>
          </a:bodyPr>
          <a:lstStyle/>
          <a:p>
            <a:r>
              <a:rPr lang="en-US" dirty="0"/>
              <a:t>38</a:t>
            </a:r>
          </a:p>
        </p:txBody>
      </p:sp>
    </p:spTree>
    <p:extLst>
      <p:ext uri="{BB962C8B-B14F-4D97-AF65-F5344CB8AC3E}">
        <p14:creationId xmlns:p14="http://schemas.microsoft.com/office/powerpoint/2010/main" val="2797061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DF9FEB-0E0E-4A20-A335-7A3A24E67DB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398886"/>
            <a:ext cx="2214712" cy="1075717"/>
          </a:xfrm>
          <a:prstGeom prst="rect">
            <a:avLst/>
          </a:prstGeom>
        </p:spPr>
      </p:pic>
      <p:sp>
        <p:nvSpPr>
          <p:cNvPr id="3" name="Content Placeholder 2">
            <a:extLst>
              <a:ext uri="{FF2B5EF4-FFF2-40B4-BE49-F238E27FC236}">
                <a16:creationId xmlns:a16="http://schemas.microsoft.com/office/drawing/2014/main" id="{66507AA7-54F9-924D-BB72-690D85BC5BE7}"/>
              </a:ext>
            </a:extLst>
          </p:cNvPr>
          <p:cNvSpPr>
            <a:spLocks noGrp="1"/>
          </p:cNvSpPr>
          <p:nvPr>
            <p:ph idx="1"/>
          </p:nvPr>
        </p:nvSpPr>
        <p:spPr>
          <a:xfrm>
            <a:off x="-292607" y="2003630"/>
            <a:ext cx="9381104" cy="2275762"/>
          </a:xfrm>
        </p:spPr>
        <p:txBody>
          <a:bodyPr>
            <a:noAutofit/>
          </a:bodyPr>
          <a:lstStyle/>
          <a:p>
            <a:pPr marL="974725" lvl="3" indent="-342900">
              <a:lnSpc>
                <a:spcPct val="103000"/>
              </a:lnSpc>
              <a:spcBef>
                <a:spcPts val="600"/>
              </a:spcBef>
              <a:buFont typeface="+mj-lt"/>
              <a:buAutoNum type="alphaLcPeriod"/>
            </a:pPr>
            <a:endParaRPr lang="en-US" sz="2200" dirty="0"/>
          </a:p>
          <a:p>
            <a:pPr marL="974725" lvl="3" indent="-342900">
              <a:lnSpc>
                <a:spcPct val="103000"/>
              </a:lnSpc>
              <a:spcBef>
                <a:spcPts val="600"/>
              </a:spcBef>
              <a:spcAft>
                <a:spcPts val="1200"/>
              </a:spcAft>
              <a:buFont typeface="+mj-lt"/>
              <a:buAutoNum type="alphaLcPeriod"/>
            </a:pPr>
            <a:r>
              <a:rPr lang="en-US" sz="2400" i="1" dirty="0"/>
              <a:t>At this point . . . </a:t>
            </a:r>
            <a:br>
              <a:rPr lang="en-US" sz="2400" dirty="0"/>
            </a:br>
            <a:r>
              <a:rPr lang="en-US" sz="2400" dirty="0"/>
              <a:t>To what extent are you taking away more than when you started this webinar about CPM logic modeling and how it might be helpful in local CPM implementation?</a:t>
            </a:r>
          </a:p>
        </p:txBody>
      </p:sp>
      <p:sp>
        <p:nvSpPr>
          <p:cNvPr id="4" name="Rectangle 3">
            <a:extLst>
              <a:ext uri="{FF2B5EF4-FFF2-40B4-BE49-F238E27FC236}">
                <a16:creationId xmlns:a16="http://schemas.microsoft.com/office/drawing/2014/main" id="{91F488B4-BC19-DC49-833B-7A7D38411F1C}"/>
              </a:ext>
            </a:extLst>
          </p:cNvPr>
          <p:cNvSpPr/>
          <p:nvPr/>
        </p:nvSpPr>
        <p:spPr>
          <a:xfrm>
            <a:off x="0" y="1285860"/>
            <a:ext cx="9144000" cy="990600"/>
          </a:xfrm>
          <a:prstGeom prst="rect">
            <a:avLst/>
          </a:prstGeom>
          <a:solidFill>
            <a:srgbClr val="00A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a:r>
              <a:rPr lang="en-US" sz="2200" dirty="0"/>
              <a:t>Use the polling feature you’ll see on your screen. If you’re </a:t>
            </a:r>
          </a:p>
          <a:p>
            <a:pPr marL="91440" algn="ctr"/>
            <a:r>
              <a:rPr lang="en-US" sz="2200" dirty="0"/>
              <a:t>sitting with a number of people, answer as a collective.</a:t>
            </a:r>
          </a:p>
        </p:txBody>
      </p:sp>
      <p:sp>
        <p:nvSpPr>
          <p:cNvPr id="2" name="Title 1">
            <a:extLst>
              <a:ext uri="{FF2B5EF4-FFF2-40B4-BE49-F238E27FC236}">
                <a16:creationId xmlns:a16="http://schemas.microsoft.com/office/drawing/2014/main" id="{1439BB6D-9C7F-EB4F-BA74-6182152E14A8}"/>
              </a:ext>
            </a:extLst>
          </p:cNvPr>
          <p:cNvSpPr>
            <a:spLocks noGrp="1"/>
          </p:cNvSpPr>
          <p:nvPr>
            <p:ph type="title"/>
          </p:nvPr>
        </p:nvSpPr>
        <p:spPr>
          <a:xfrm>
            <a:off x="2768741" y="347073"/>
            <a:ext cx="5399899" cy="990600"/>
          </a:xfrm>
        </p:spPr>
        <p:txBody>
          <a:bodyPr/>
          <a:lstStyle/>
          <a:p>
            <a:r>
              <a:rPr lang="en-US" dirty="0"/>
              <a:t>Back to the Polls!</a:t>
            </a:r>
          </a:p>
        </p:txBody>
      </p:sp>
      <p:sp>
        <p:nvSpPr>
          <p:cNvPr id="10" name="Flowchart: Process 9">
            <a:extLst>
              <a:ext uri="{FF2B5EF4-FFF2-40B4-BE49-F238E27FC236}">
                <a16:creationId xmlns:a16="http://schemas.microsoft.com/office/drawing/2014/main" id="{A7B0DA44-4833-487A-A815-A6E845A4BCBE}"/>
              </a:ext>
            </a:extLst>
          </p:cNvPr>
          <p:cNvSpPr/>
          <p:nvPr/>
        </p:nvSpPr>
        <p:spPr>
          <a:xfrm>
            <a:off x="548640" y="350118"/>
            <a:ext cx="548640" cy="19852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6DA7BCC-591F-4044-BB5F-1F5291EBF693}"/>
              </a:ext>
            </a:extLst>
          </p:cNvPr>
          <p:cNvSpPr txBox="1">
            <a:spLocks/>
          </p:cNvSpPr>
          <p:nvPr/>
        </p:nvSpPr>
        <p:spPr>
          <a:xfrm>
            <a:off x="-237104" y="3682730"/>
            <a:ext cx="9051920" cy="22757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pPr marL="974725" lvl="3" indent="-342900">
              <a:lnSpc>
                <a:spcPct val="103000"/>
              </a:lnSpc>
              <a:spcBef>
                <a:spcPts val="600"/>
              </a:spcBef>
              <a:buFont typeface="+mj-lt"/>
              <a:buAutoNum type="alphaLcPeriod"/>
            </a:pPr>
            <a:endParaRPr lang="en-US" sz="2200" dirty="0"/>
          </a:p>
          <a:p>
            <a:pPr marL="914400" lvl="3" indent="-457200">
              <a:lnSpc>
                <a:spcPct val="103000"/>
              </a:lnSpc>
              <a:spcBef>
                <a:spcPts val="600"/>
              </a:spcBef>
              <a:spcAft>
                <a:spcPts val="1200"/>
              </a:spcAft>
              <a:buFont typeface="+mj-lt"/>
              <a:buAutoNum type="alphaLcPeriod" startAt="2"/>
            </a:pPr>
            <a:r>
              <a:rPr lang="en-US" sz="2400" dirty="0"/>
              <a:t>To what extent has the webinar helped you think about how local teams can use simple and accessible data, feedback loops, and ongoing reflection to support CPM implementation?</a:t>
            </a:r>
          </a:p>
          <a:p>
            <a:pPr marL="914400" lvl="3" indent="-457200">
              <a:lnSpc>
                <a:spcPct val="103000"/>
              </a:lnSpc>
              <a:spcBef>
                <a:spcPts val="600"/>
              </a:spcBef>
              <a:spcAft>
                <a:spcPts val="1200"/>
              </a:spcAft>
              <a:buFont typeface="+mj-lt"/>
              <a:buAutoNum type="alphaLcPeriod" startAt="2"/>
            </a:pPr>
            <a:endParaRPr lang="en-US" sz="2400" dirty="0"/>
          </a:p>
        </p:txBody>
      </p:sp>
      <p:sp>
        <p:nvSpPr>
          <p:cNvPr id="5" name="TextBox 4">
            <a:extLst>
              <a:ext uri="{FF2B5EF4-FFF2-40B4-BE49-F238E27FC236}">
                <a16:creationId xmlns:a16="http://schemas.microsoft.com/office/drawing/2014/main" id="{F54146C9-2648-4533-BF07-B88C4AEF71BA}"/>
              </a:ext>
            </a:extLst>
          </p:cNvPr>
          <p:cNvSpPr txBox="1"/>
          <p:nvPr/>
        </p:nvSpPr>
        <p:spPr>
          <a:xfrm>
            <a:off x="8339231" y="39296"/>
            <a:ext cx="383438" cy="307777"/>
          </a:xfrm>
          <a:prstGeom prst="rect">
            <a:avLst/>
          </a:prstGeom>
          <a:noFill/>
        </p:spPr>
        <p:txBody>
          <a:bodyPr wrap="none" rtlCol="0">
            <a:spAutoFit/>
          </a:bodyPr>
          <a:lstStyle/>
          <a:p>
            <a:r>
              <a:rPr lang="en-US" dirty="0"/>
              <a:t>39</a:t>
            </a:r>
          </a:p>
        </p:txBody>
      </p:sp>
    </p:spTree>
    <p:extLst>
      <p:ext uri="{BB962C8B-B14F-4D97-AF65-F5344CB8AC3E}">
        <p14:creationId xmlns:p14="http://schemas.microsoft.com/office/powerpoint/2010/main" val="125036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7077-E55F-274A-AC3E-32B61726DA3F}"/>
              </a:ext>
            </a:extLst>
          </p:cNvPr>
          <p:cNvSpPr>
            <a:spLocks noGrp="1"/>
          </p:cNvSpPr>
          <p:nvPr>
            <p:ph type="title"/>
          </p:nvPr>
        </p:nvSpPr>
        <p:spPr>
          <a:xfrm>
            <a:off x="152400" y="68580"/>
            <a:ext cx="9120553" cy="1066952"/>
          </a:xfrm>
        </p:spPr>
        <p:txBody>
          <a:bodyPr>
            <a:noAutofit/>
          </a:bodyPr>
          <a:lstStyle/>
          <a:p>
            <a:r>
              <a:rPr lang="en-US" dirty="0"/>
              <a:t>CPM Implementation Logic Modeling</a:t>
            </a:r>
          </a:p>
        </p:txBody>
      </p:sp>
      <p:sp>
        <p:nvSpPr>
          <p:cNvPr id="14" name="Content Placeholder 2">
            <a:extLst>
              <a:ext uri="{FF2B5EF4-FFF2-40B4-BE49-F238E27FC236}">
                <a16:creationId xmlns:a16="http://schemas.microsoft.com/office/drawing/2014/main" id="{4B5B563D-D588-4AE5-BB74-DF53FB2AB543}"/>
              </a:ext>
            </a:extLst>
          </p:cNvPr>
          <p:cNvSpPr txBox="1">
            <a:spLocks/>
          </p:cNvSpPr>
          <p:nvPr/>
        </p:nvSpPr>
        <p:spPr>
          <a:xfrm>
            <a:off x="5261549" y="2826008"/>
            <a:ext cx="3684097" cy="1780024"/>
          </a:xfrm>
          <a:prstGeom prst="rect">
            <a:avLst/>
          </a:prstGeom>
        </p:spPr>
        <p:txBody>
          <a:bodyPr vert="horz" lIns="91440" tIns="45720" rIns="91440" bIns="45720" rtlCol="0">
            <a:normAutofit fontScale="92500"/>
          </a:bodyPr>
          <a:lstStyle>
            <a:lvl1pPr marL="298450" indent="-298450" algn="l" defTabSz="685800" rtl="0" eaLnBrk="1" latinLnBrk="0" hangingPunct="1">
              <a:spcBef>
                <a:spcPct val="20000"/>
              </a:spcBef>
              <a:buClr>
                <a:schemeClr val="accent1"/>
              </a:buClr>
              <a:buSzPct val="85000"/>
              <a:buFont typeface="Arial" pitchFamily="34" charset="0"/>
              <a:buChar char="•"/>
              <a:tabLst/>
              <a:defRPr sz="2800" kern="1200">
                <a:solidFill>
                  <a:schemeClr val="tx1"/>
                </a:solidFill>
                <a:latin typeface="+mn-lt"/>
                <a:ea typeface="+mn-ea"/>
                <a:cs typeface="+mn-cs"/>
              </a:defRPr>
            </a:lvl1pPr>
            <a:lvl2pPr marL="461963" indent="-255588" algn="l" defTabSz="685800" rtl="0" eaLnBrk="1" latinLnBrk="0" hangingPunct="1">
              <a:spcBef>
                <a:spcPct val="20000"/>
              </a:spcBef>
              <a:buClr>
                <a:schemeClr val="accent1"/>
              </a:buClr>
              <a:buSzPct val="85000"/>
              <a:buFont typeface="Arial" pitchFamily="34" charset="0"/>
              <a:buChar char="•"/>
              <a:tabLst/>
              <a:defRPr sz="2400" kern="1200">
                <a:solidFill>
                  <a:schemeClr val="tx1"/>
                </a:solidFill>
                <a:latin typeface="+mn-lt"/>
                <a:ea typeface="+mn-ea"/>
                <a:cs typeface="+mn-cs"/>
              </a:defRPr>
            </a:lvl2pPr>
            <a:lvl3pPr marL="685800" indent="-274638" algn="l" defTabSz="685800" rtl="0" eaLnBrk="1" latinLnBrk="0" hangingPunct="1">
              <a:spcBef>
                <a:spcPct val="20000"/>
              </a:spcBef>
              <a:buClr>
                <a:schemeClr val="accent1"/>
              </a:buClr>
              <a:buSzPct val="90000"/>
              <a:buFont typeface="Arial" pitchFamily="34" charset="0"/>
              <a:buChar char="•"/>
              <a:tabLst/>
              <a:defRPr sz="2000" kern="1200">
                <a:solidFill>
                  <a:schemeClr val="tx1"/>
                </a:solidFill>
                <a:latin typeface="+mn-lt"/>
                <a:ea typeface="+mn-ea"/>
                <a:cs typeface="+mn-cs"/>
              </a:defRPr>
            </a:lvl3pPr>
            <a:lvl4pPr marL="865188" indent="-247650" algn="l" defTabSz="685800" rtl="0" eaLnBrk="1" latinLnBrk="0" hangingPunct="1">
              <a:spcBef>
                <a:spcPct val="20000"/>
              </a:spcBef>
              <a:buClr>
                <a:schemeClr val="accent1"/>
              </a:buClr>
              <a:buFont typeface="Arial" pitchFamily="34" charset="0"/>
              <a:buChar char="•"/>
              <a:tabLst/>
              <a:defRPr sz="1600" kern="1200">
                <a:solidFill>
                  <a:schemeClr val="tx1"/>
                </a:solidFill>
                <a:latin typeface="+mn-lt"/>
                <a:ea typeface="+mn-ea"/>
                <a:cs typeface="+mn-cs"/>
              </a:defRPr>
            </a:lvl4pPr>
            <a:lvl5pPr marL="985838" indent="-196850" algn="l" defTabSz="685800" rtl="0" eaLnBrk="1" latinLnBrk="0" hangingPunct="1">
              <a:spcBef>
                <a:spcPct val="20000"/>
              </a:spcBef>
              <a:buClr>
                <a:schemeClr val="accent1"/>
              </a:buClr>
              <a:buSzPct val="100000"/>
              <a:buFont typeface="Arial" pitchFamily="34" charset="0"/>
              <a:buChar char="•"/>
              <a:tabLst/>
              <a:defRPr sz="14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a:spcAft>
                <a:spcPts val="1800"/>
              </a:spcAft>
            </a:pPr>
            <a:r>
              <a:rPr lang="en-US" sz="3000" dirty="0"/>
              <a:t>Today’s webinar builds on content from past webinars</a:t>
            </a:r>
          </a:p>
          <a:p>
            <a:endParaRPr lang="en-US" dirty="0"/>
          </a:p>
        </p:txBody>
      </p:sp>
      <p:graphicFrame>
        <p:nvGraphicFramePr>
          <p:cNvPr id="4" name="Diagram 3"/>
          <p:cNvGraphicFramePr/>
          <p:nvPr>
            <p:extLst>
              <p:ext uri="{D42A27DB-BD31-4B8C-83A1-F6EECF244321}">
                <p14:modId xmlns:p14="http://schemas.microsoft.com/office/powerpoint/2010/main" val="734424781"/>
              </p:ext>
            </p:extLst>
          </p:nvPr>
        </p:nvGraphicFramePr>
        <p:xfrm>
          <a:off x="-640080" y="1320800"/>
          <a:ext cx="6812280" cy="479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798C41B-1C6D-4F90-8A6F-10D92AF67955}"/>
              </a:ext>
            </a:extLst>
          </p:cNvPr>
          <p:cNvSpPr txBox="1"/>
          <p:nvPr/>
        </p:nvSpPr>
        <p:spPr>
          <a:xfrm>
            <a:off x="8753856" y="0"/>
            <a:ext cx="284052" cy="307777"/>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63679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graphicEl>
                                              <a:dgm id="{734701BA-0B38-4A3F-9FF1-D240114C7042}"/>
                                            </p:graphicEl>
                                          </p:spTgt>
                                        </p:tgtEl>
                                      </p:cBhvr>
                                    </p:animEffect>
                                    <p:animScale>
                                      <p:cBhvr>
                                        <p:cTn id="7" dur="250" autoRev="1" fill="hold"/>
                                        <p:tgtEl>
                                          <p:spTgt spid="4">
                                            <p:graphicEl>
                                              <a:dgm id="{734701BA-0B38-4A3F-9FF1-D240114C7042}"/>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
                                            <p:graphicEl>
                                              <a:dgm id="{E0D2F719-A637-4B63-A140-740A09191FA8}"/>
                                            </p:graphicEl>
                                          </p:spTgt>
                                        </p:tgtEl>
                                      </p:cBhvr>
                                    </p:animEffect>
                                    <p:animScale>
                                      <p:cBhvr>
                                        <p:cTn id="10" dur="250" autoRev="1" fill="hold"/>
                                        <p:tgtEl>
                                          <p:spTgt spid="4">
                                            <p:graphicEl>
                                              <a:dgm id="{E0D2F719-A637-4B63-A140-740A09191FA8}"/>
                                            </p:graphic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4">
                                            <p:graphicEl>
                                              <a:dgm id="{50C70BDF-D1EA-4D2B-89FB-FF9EBCDFC680}"/>
                                            </p:graphicEl>
                                          </p:spTgt>
                                        </p:tgtEl>
                                      </p:cBhvr>
                                    </p:animEffect>
                                    <p:animScale>
                                      <p:cBhvr>
                                        <p:cTn id="15" dur="250" autoRev="1" fill="hold"/>
                                        <p:tgtEl>
                                          <p:spTgt spid="4">
                                            <p:graphicEl>
                                              <a:dgm id="{50C70BDF-D1EA-4D2B-89FB-FF9EBCDFC680}"/>
                                            </p:graphicEl>
                                          </p:spTgt>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4">
                                            <p:graphicEl>
                                              <a:dgm id="{66D85196-523D-484B-AE59-E5E9AD94B1A2}"/>
                                            </p:graphicEl>
                                          </p:spTgt>
                                        </p:tgtEl>
                                      </p:cBhvr>
                                    </p:animEffect>
                                    <p:animScale>
                                      <p:cBhvr>
                                        <p:cTn id="18" dur="250" autoRev="1" fill="hold"/>
                                        <p:tgtEl>
                                          <p:spTgt spid="4">
                                            <p:graphicEl>
                                              <a:dgm id="{66D85196-523D-484B-AE59-E5E9AD94B1A2}"/>
                                            </p:graphic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4">
                                            <p:graphicEl>
                                              <a:dgm id="{4C24EB90-14F1-4A13-8A14-2B21E7A06A9B}"/>
                                            </p:graphicEl>
                                          </p:spTgt>
                                        </p:tgtEl>
                                      </p:cBhvr>
                                    </p:animEffect>
                                    <p:animScale>
                                      <p:cBhvr>
                                        <p:cTn id="23" dur="250" autoRev="1" fill="hold"/>
                                        <p:tgtEl>
                                          <p:spTgt spid="4">
                                            <p:graphicEl>
                                              <a:dgm id="{4C24EB90-14F1-4A13-8A14-2B21E7A06A9B}"/>
                                            </p:graphicEl>
                                          </p:spTgt>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4">
                                            <p:graphicEl>
                                              <a:dgm id="{9B4E36FF-C316-4A77-B7F9-DD71B7438D86}"/>
                                            </p:graphicEl>
                                          </p:spTgt>
                                        </p:tgtEl>
                                      </p:cBhvr>
                                    </p:animEffect>
                                    <p:animScale>
                                      <p:cBhvr>
                                        <p:cTn id="26" dur="250" autoRev="1" fill="hold"/>
                                        <p:tgtEl>
                                          <p:spTgt spid="4">
                                            <p:graphicEl>
                                              <a:dgm id="{9B4E36FF-C316-4A77-B7F9-DD71B7438D86}"/>
                                            </p:graphicEl>
                                          </p:spTgt>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4">
                                            <p:graphicEl>
                                              <a:dgm id="{1603D946-219E-49EC-B095-91CC4A28ED39}"/>
                                            </p:graphicEl>
                                          </p:spTgt>
                                        </p:tgtEl>
                                      </p:cBhvr>
                                    </p:animEffect>
                                    <p:animScale>
                                      <p:cBhvr>
                                        <p:cTn id="31" dur="250" autoRev="1" fill="hold"/>
                                        <p:tgtEl>
                                          <p:spTgt spid="4">
                                            <p:graphicEl>
                                              <a:dgm id="{1603D946-219E-49EC-B095-91CC4A28ED39}"/>
                                            </p:graphicEl>
                                          </p:spTgt>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4">
                                            <p:graphicEl>
                                              <a:dgm id="{60B61ACA-8F69-45FB-B15B-F6B049A845C5}"/>
                                            </p:graphicEl>
                                          </p:spTgt>
                                        </p:tgtEl>
                                      </p:cBhvr>
                                    </p:animEffect>
                                    <p:animScale>
                                      <p:cBhvr>
                                        <p:cTn id="34" dur="250" autoRev="1" fill="hold"/>
                                        <p:tgtEl>
                                          <p:spTgt spid="4">
                                            <p:graphicEl>
                                              <a:dgm id="{60B61ACA-8F69-45FB-B15B-F6B049A845C5}"/>
                                            </p:graphic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4">
                                            <p:graphicEl>
                                              <a:dgm id="{74BE281D-0202-42D2-81B8-86A4317E5017}"/>
                                            </p:graphicEl>
                                          </p:spTgt>
                                        </p:tgtEl>
                                      </p:cBhvr>
                                    </p:animEffect>
                                    <p:animScale>
                                      <p:cBhvr>
                                        <p:cTn id="39" dur="250" autoRev="1" fill="hold"/>
                                        <p:tgtEl>
                                          <p:spTgt spid="4">
                                            <p:graphicEl>
                                              <a:dgm id="{74BE281D-0202-42D2-81B8-86A4317E5017}"/>
                                            </p:graphicEl>
                                          </p:spTgt>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4">
                                            <p:graphicEl>
                                              <a:dgm id="{BAB38A5D-EFC7-480F-B47D-DB55998573FD}"/>
                                            </p:graphicEl>
                                          </p:spTgt>
                                        </p:tgtEl>
                                      </p:cBhvr>
                                    </p:animEffect>
                                    <p:animScale>
                                      <p:cBhvr>
                                        <p:cTn id="42" dur="250" autoRev="1" fill="hold"/>
                                        <p:tgtEl>
                                          <p:spTgt spid="4">
                                            <p:graphicEl>
                                              <a:dgm id="{BAB38A5D-EFC7-480F-B47D-DB55998573FD}"/>
                                            </p:graphic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4">
                                            <p:graphicEl>
                                              <a:dgm id="{0C70D551-C6E1-4537-AC91-3289278FF235}"/>
                                            </p:graphicEl>
                                          </p:spTgt>
                                        </p:tgtEl>
                                      </p:cBhvr>
                                    </p:animEffect>
                                    <p:animScale>
                                      <p:cBhvr>
                                        <p:cTn id="47" dur="250" autoRev="1" fill="hold"/>
                                        <p:tgtEl>
                                          <p:spTgt spid="4">
                                            <p:graphicEl>
                                              <a:dgm id="{0C70D551-C6E1-4537-AC91-3289278FF235}"/>
                                            </p:graphicEl>
                                          </p:spTgt>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4">
                                            <p:graphicEl>
                                              <a:dgm id="{459371CC-EE70-4888-A7AA-001B24ECB837}"/>
                                            </p:graphicEl>
                                          </p:spTgt>
                                        </p:tgtEl>
                                      </p:cBhvr>
                                    </p:animEffect>
                                    <p:animScale>
                                      <p:cBhvr>
                                        <p:cTn id="50" dur="250" autoRev="1" fill="hold"/>
                                        <p:tgtEl>
                                          <p:spTgt spid="4">
                                            <p:graphicEl>
                                              <a:dgm id="{459371CC-EE70-4888-A7AA-001B24ECB837}"/>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E0D168-39BB-4165-BADD-52224EE1D01A}"/>
              </a:ext>
            </a:extLst>
          </p:cNvPr>
          <p:cNvPicPr>
            <a:picLocks noChangeAspect="1"/>
          </p:cNvPicPr>
          <p:nvPr/>
        </p:nvPicPr>
        <p:blipFill>
          <a:blip r:embed="rId3"/>
          <a:stretch>
            <a:fillRect/>
          </a:stretch>
        </p:blipFill>
        <p:spPr>
          <a:xfrm>
            <a:off x="7178040" y="464820"/>
            <a:ext cx="1539240" cy="1539240"/>
          </a:xfrm>
          <a:prstGeom prst="rect">
            <a:avLst/>
          </a:prstGeom>
        </p:spPr>
      </p:pic>
      <p:sp>
        <p:nvSpPr>
          <p:cNvPr id="3" name="Content Placeholder 2">
            <a:extLst>
              <a:ext uri="{FF2B5EF4-FFF2-40B4-BE49-F238E27FC236}">
                <a16:creationId xmlns:a16="http://schemas.microsoft.com/office/drawing/2014/main" id="{66507AA7-54F9-924D-BB72-690D85BC5BE7}"/>
              </a:ext>
            </a:extLst>
          </p:cNvPr>
          <p:cNvSpPr>
            <a:spLocks noGrp="1"/>
          </p:cNvSpPr>
          <p:nvPr>
            <p:ph idx="1"/>
          </p:nvPr>
        </p:nvSpPr>
        <p:spPr>
          <a:xfrm>
            <a:off x="434837" y="1335024"/>
            <a:ext cx="8274326" cy="3703320"/>
          </a:xfrm>
        </p:spPr>
        <p:txBody>
          <a:bodyPr>
            <a:noAutofit/>
          </a:bodyPr>
          <a:lstStyle/>
          <a:p>
            <a:pPr marL="174625" lvl="2" indent="0">
              <a:lnSpc>
                <a:spcPct val="103000"/>
              </a:lnSpc>
              <a:spcBef>
                <a:spcPts val="0"/>
              </a:spcBef>
              <a:buNone/>
            </a:pPr>
            <a:r>
              <a:rPr lang="en-US" sz="2400" i="1" dirty="0"/>
              <a:t>They can assist in building your resources and </a:t>
            </a:r>
          </a:p>
          <a:p>
            <a:pPr marL="174625" lvl="2" indent="0">
              <a:lnSpc>
                <a:spcPct val="103000"/>
              </a:lnSpc>
              <a:spcBef>
                <a:spcPts val="0"/>
              </a:spcBef>
              <a:buNone/>
            </a:pPr>
            <a:r>
              <a:rPr lang="en-US" sz="2400" i="1" dirty="0"/>
              <a:t>capacity to: </a:t>
            </a:r>
            <a:endParaRPr lang="en-US" sz="2400" dirty="0"/>
          </a:p>
          <a:p>
            <a:pPr marL="1089025" lvl="3" indent="-457200">
              <a:lnSpc>
                <a:spcPct val="103000"/>
              </a:lnSpc>
              <a:spcBef>
                <a:spcPts val="600"/>
              </a:spcBef>
              <a:buFont typeface="Wingdings" panose="05000000000000000000" pitchFamily="2" charset="2"/>
              <a:buChar char="Ø"/>
            </a:pPr>
            <a:r>
              <a:rPr lang="en-US" sz="2400" dirty="0"/>
              <a:t>Develop and use CPM logic models</a:t>
            </a:r>
          </a:p>
          <a:p>
            <a:pPr marL="1089025" lvl="3" indent="-457200">
              <a:lnSpc>
                <a:spcPct val="103000"/>
              </a:lnSpc>
              <a:spcBef>
                <a:spcPts val="600"/>
              </a:spcBef>
              <a:buFont typeface="Wingdings" panose="05000000000000000000" pitchFamily="2" charset="2"/>
              <a:buChar char="Ø"/>
            </a:pPr>
            <a:r>
              <a:rPr lang="en-US" sz="2400" dirty="0"/>
              <a:t>Gather meaningful, low-burden implementation and outcome data</a:t>
            </a:r>
          </a:p>
          <a:p>
            <a:pPr marL="1089025" lvl="3" indent="-457200">
              <a:lnSpc>
                <a:spcPct val="103000"/>
              </a:lnSpc>
              <a:spcBef>
                <a:spcPts val="600"/>
              </a:spcBef>
              <a:buFont typeface="Wingdings" panose="05000000000000000000" pitchFamily="2" charset="2"/>
              <a:buChar char="Ø"/>
            </a:pPr>
            <a:r>
              <a:rPr lang="en-US" sz="2400" dirty="0"/>
              <a:t>Regularly review CPM data for understanding and improvement</a:t>
            </a:r>
          </a:p>
          <a:p>
            <a:pPr marL="1089025" lvl="3" indent="-457200">
              <a:lnSpc>
                <a:spcPct val="103000"/>
              </a:lnSpc>
              <a:spcBef>
                <a:spcPts val="600"/>
              </a:spcBef>
              <a:buFont typeface="Wingdings" panose="05000000000000000000" pitchFamily="2" charset="2"/>
              <a:buChar char="Ø"/>
            </a:pPr>
            <a:r>
              <a:rPr lang="en-US" sz="2400" dirty="0"/>
              <a:t>Integrate CPM into local system improvement processes</a:t>
            </a:r>
          </a:p>
          <a:p>
            <a:pPr marL="1089025" lvl="3" indent="-457200">
              <a:lnSpc>
                <a:spcPct val="103000"/>
              </a:lnSpc>
              <a:spcBef>
                <a:spcPts val="600"/>
              </a:spcBef>
              <a:buFont typeface="Wingdings" panose="05000000000000000000" pitchFamily="2" charset="2"/>
              <a:buChar char="Ø"/>
            </a:pPr>
            <a:r>
              <a:rPr lang="en-US" sz="2400" dirty="0"/>
              <a:t>And more… </a:t>
            </a:r>
          </a:p>
          <a:p>
            <a:pPr marL="631825" lvl="3" indent="0">
              <a:lnSpc>
                <a:spcPct val="103000"/>
              </a:lnSpc>
              <a:spcBef>
                <a:spcPts val="600"/>
              </a:spcBef>
              <a:buNone/>
            </a:pPr>
            <a:endParaRPr lang="en-US" sz="2400" dirty="0"/>
          </a:p>
        </p:txBody>
      </p:sp>
      <p:sp>
        <p:nvSpPr>
          <p:cNvPr id="5" name="Title 4"/>
          <p:cNvSpPr>
            <a:spLocks noGrp="1"/>
          </p:cNvSpPr>
          <p:nvPr>
            <p:ph type="title"/>
          </p:nvPr>
        </p:nvSpPr>
        <p:spPr>
          <a:xfrm>
            <a:off x="571500" y="466344"/>
            <a:ext cx="5004816" cy="990600"/>
          </a:xfrm>
        </p:spPr>
        <p:txBody>
          <a:bodyPr/>
          <a:lstStyle/>
          <a:p>
            <a:r>
              <a:rPr lang="en-US" dirty="0"/>
              <a:t>RTAs want to help!</a:t>
            </a:r>
          </a:p>
        </p:txBody>
      </p:sp>
      <p:sp>
        <p:nvSpPr>
          <p:cNvPr id="2" name="TextBox 1">
            <a:extLst>
              <a:ext uri="{FF2B5EF4-FFF2-40B4-BE49-F238E27FC236}">
                <a16:creationId xmlns:a16="http://schemas.microsoft.com/office/drawing/2014/main" id="{F3511EAF-B549-4A23-950A-44CECEF5083A}"/>
              </a:ext>
            </a:extLst>
          </p:cNvPr>
          <p:cNvSpPr txBox="1"/>
          <p:nvPr/>
        </p:nvSpPr>
        <p:spPr>
          <a:xfrm>
            <a:off x="8462388" y="50800"/>
            <a:ext cx="383438" cy="307777"/>
          </a:xfrm>
          <a:prstGeom prst="rect">
            <a:avLst/>
          </a:prstGeom>
          <a:noFill/>
        </p:spPr>
        <p:txBody>
          <a:bodyPr wrap="none" rtlCol="0">
            <a:spAutoFit/>
          </a:bodyPr>
          <a:lstStyle/>
          <a:p>
            <a:r>
              <a:rPr lang="en-US" dirty="0"/>
              <a:t>40</a:t>
            </a:r>
          </a:p>
        </p:txBody>
      </p:sp>
    </p:spTree>
    <p:extLst>
      <p:ext uri="{BB962C8B-B14F-4D97-AF65-F5344CB8AC3E}">
        <p14:creationId xmlns:p14="http://schemas.microsoft.com/office/powerpoint/2010/main" val="1384467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7A74-8671-974F-BC8E-650986070089}"/>
              </a:ext>
            </a:extLst>
          </p:cNvPr>
          <p:cNvSpPr>
            <a:spLocks noGrp="1"/>
          </p:cNvSpPr>
          <p:nvPr>
            <p:ph type="title"/>
          </p:nvPr>
        </p:nvSpPr>
        <p:spPr>
          <a:xfrm>
            <a:off x="457200" y="533400"/>
            <a:ext cx="8229600" cy="890666"/>
          </a:xfrm>
        </p:spPr>
        <p:txBody>
          <a:bodyPr>
            <a:normAutofit/>
          </a:bodyPr>
          <a:lstStyle/>
          <a:p>
            <a:r>
              <a:rPr lang="en-US" sz="3600" b="1" dirty="0"/>
              <a:t>Finding What You Need</a:t>
            </a:r>
          </a:p>
        </p:txBody>
      </p:sp>
      <p:sp>
        <p:nvSpPr>
          <p:cNvPr id="3" name="Content Placeholder 2">
            <a:extLst>
              <a:ext uri="{FF2B5EF4-FFF2-40B4-BE49-F238E27FC236}">
                <a16:creationId xmlns:a16="http://schemas.microsoft.com/office/drawing/2014/main" id="{8876BD9C-BABF-8D4C-AD7A-94008C90B85F}"/>
              </a:ext>
            </a:extLst>
          </p:cNvPr>
          <p:cNvSpPr>
            <a:spLocks noGrp="1"/>
          </p:cNvSpPr>
          <p:nvPr>
            <p:ph sz="half" idx="1"/>
          </p:nvPr>
        </p:nvSpPr>
        <p:spPr>
          <a:xfrm>
            <a:off x="457199" y="1868424"/>
            <a:ext cx="5151121" cy="2910840"/>
          </a:xfrm>
        </p:spPr>
        <p:txBody>
          <a:bodyPr>
            <a:normAutofit lnSpcReduction="10000"/>
          </a:bodyPr>
          <a:lstStyle/>
          <a:p>
            <a:pPr marL="344488" indent="-344488">
              <a:spcAft>
                <a:spcPts val="1200"/>
              </a:spcAft>
            </a:pPr>
            <a:r>
              <a:rPr lang="en-US" b="1" dirty="0"/>
              <a:t>Quality Outcomes and System Improvement (QOSI) Overview</a:t>
            </a:r>
          </a:p>
          <a:p>
            <a:pPr marL="344488" indent="-344488">
              <a:spcAft>
                <a:spcPts val="1200"/>
              </a:spcAft>
            </a:pPr>
            <a:r>
              <a:rPr lang="en-US" b="1" dirty="0"/>
              <a:t>CPM Implementation Logic Modeling – Tips and Template</a:t>
            </a:r>
          </a:p>
          <a:p>
            <a:pPr marL="344488" indent="-344488">
              <a:spcAft>
                <a:spcPts val="1200"/>
              </a:spcAft>
            </a:pPr>
            <a:r>
              <a:rPr lang="en-US" sz="2000" i="1" dirty="0"/>
              <a:t>Keep an Eye Out - Additional QOSI Resources may be refined and posted in the future</a:t>
            </a:r>
          </a:p>
        </p:txBody>
      </p:sp>
      <p:sp>
        <p:nvSpPr>
          <p:cNvPr id="4" name="Content Placeholder 3">
            <a:extLst>
              <a:ext uri="{FF2B5EF4-FFF2-40B4-BE49-F238E27FC236}">
                <a16:creationId xmlns:a16="http://schemas.microsoft.com/office/drawing/2014/main" id="{C092C956-64B7-D040-AFEE-636BDD3F9C1D}"/>
              </a:ext>
            </a:extLst>
          </p:cNvPr>
          <p:cNvSpPr>
            <a:spLocks noGrp="1"/>
          </p:cNvSpPr>
          <p:nvPr>
            <p:ph sz="half" idx="2"/>
          </p:nvPr>
        </p:nvSpPr>
        <p:spPr>
          <a:xfrm>
            <a:off x="364668" y="4937833"/>
            <a:ext cx="8419668" cy="571575"/>
          </a:xfrm>
        </p:spPr>
        <p:txBody>
          <a:bodyPr>
            <a:normAutofit lnSpcReduction="10000"/>
          </a:bodyPr>
          <a:lstStyle/>
          <a:p>
            <a:pPr marL="0" indent="0">
              <a:buNone/>
            </a:pPr>
            <a:r>
              <a:rPr lang="en-US" sz="2000" i="1" dirty="0">
                <a:hlinkClick r:id="rId3"/>
              </a:rPr>
              <a:t>http://calswec.berkeley.edu/california-child-welfare-core-practice-model-0</a:t>
            </a:r>
            <a:endParaRPr lang="en-US" sz="2000" i="1" dirty="0"/>
          </a:p>
          <a:p>
            <a:pPr marL="0" indent="0">
              <a:buNone/>
            </a:pPr>
            <a:endParaRPr lang="en-US" i="1" dirty="0"/>
          </a:p>
        </p:txBody>
      </p:sp>
      <p:pic>
        <p:nvPicPr>
          <p:cNvPr id="6" name="Picture 5" descr="Screen Clipping">
            <a:extLst>
              <a:ext uri="{FF2B5EF4-FFF2-40B4-BE49-F238E27FC236}">
                <a16:creationId xmlns:a16="http://schemas.microsoft.com/office/drawing/2014/main" id="{FD976B63-CAE6-4802-9B0C-81EE59604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1036" y="3050832"/>
            <a:ext cx="3067478" cy="895475"/>
          </a:xfrm>
          <a:prstGeom prst="rect">
            <a:avLst/>
          </a:prstGeom>
        </p:spPr>
      </p:pic>
      <p:sp>
        <p:nvSpPr>
          <p:cNvPr id="7" name="Right Brace 6">
            <a:extLst>
              <a:ext uri="{FF2B5EF4-FFF2-40B4-BE49-F238E27FC236}">
                <a16:creationId xmlns:a16="http://schemas.microsoft.com/office/drawing/2014/main" id="{6BB2AC16-5FEE-4443-84D2-8C0285A25266}"/>
              </a:ext>
            </a:extLst>
          </p:cNvPr>
          <p:cNvSpPr/>
          <p:nvPr/>
        </p:nvSpPr>
        <p:spPr>
          <a:xfrm>
            <a:off x="5218575" y="2053124"/>
            <a:ext cx="779489" cy="2541439"/>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EFA19F3-661A-4F96-A5E9-0E0575A879C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z="1400" smtClean="0"/>
              <a:t>41</a:t>
            </a:fld>
            <a:endParaRPr lang="en-US" sz="1400" dirty="0"/>
          </a:p>
        </p:txBody>
      </p:sp>
    </p:spTree>
    <p:extLst>
      <p:ext uri="{BB962C8B-B14F-4D97-AF65-F5344CB8AC3E}">
        <p14:creationId xmlns:p14="http://schemas.microsoft.com/office/powerpoint/2010/main" val="804390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6408"/>
            <a:ext cx="8394192"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Logic Modeling Webinar Take-Aways</a:t>
            </a:r>
            <a:endParaRPr dirty="0"/>
          </a:p>
        </p:txBody>
      </p:sp>
      <p:sp>
        <p:nvSpPr>
          <p:cNvPr id="247" name="Shape 247"/>
          <p:cNvSpPr txBox="1">
            <a:spLocks noGrp="1"/>
          </p:cNvSpPr>
          <p:nvPr>
            <p:ph type="body" idx="1"/>
          </p:nvPr>
        </p:nvSpPr>
        <p:spPr>
          <a:xfrm>
            <a:off x="365760" y="1109472"/>
            <a:ext cx="8479536" cy="4767072"/>
          </a:xfrm>
          <a:prstGeom prst="rect">
            <a:avLst/>
          </a:prstGeom>
        </p:spPr>
        <p:txBody>
          <a:bodyPr spcFirstLastPara="1" wrap="square" lIns="91425" tIns="91425" rIns="91425" bIns="91425" anchor="t" anchorCtr="0">
            <a:noAutofit/>
          </a:bodyPr>
          <a:lstStyle/>
          <a:p>
            <a:pPr marL="298450" lvl="0" indent="-298450">
              <a:spcBef>
                <a:spcPts val="600"/>
              </a:spcBef>
              <a:spcAft>
                <a:spcPts val="600"/>
              </a:spcAft>
            </a:pPr>
            <a:r>
              <a:rPr lang="en-US" sz="2400" dirty="0"/>
              <a:t>Use a logic model to map your implementation objectives to the outcomes they are meant to achieve. Share this concise picture w/others to build teamwork in CPM implementation and change.  </a:t>
            </a:r>
          </a:p>
          <a:p>
            <a:pPr marL="298450" lvl="0" indent="-298450">
              <a:spcBef>
                <a:spcPts val="600"/>
              </a:spcBef>
              <a:spcAft>
                <a:spcPts val="600"/>
              </a:spcAft>
            </a:pPr>
            <a:r>
              <a:rPr lang="en-US" sz="2400" dirty="0"/>
              <a:t>Logic models and data go hand-in-hand. Use a CPM logic model as a framework for gathering and using data and feedback loops for CPM learning and improvement. </a:t>
            </a:r>
          </a:p>
          <a:p>
            <a:pPr marL="298450" lvl="0" indent="-298450">
              <a:spcBef>
                <a:spcPts val="600"/>
              </a:spcBef>
              <a:spcAft>
                <a:spcPts val="600"/>
              </a:spcAft>
            </a:pPr>
            <a:r>
              <a:rPr lang="en-US" sz="2500" dirty="0"/>
              <a:t>Reflect….reflect.…and continue to reflect….</a:t>
            </a:r>
            <a:endParaRPr lang="en-US" sz="2000" dirty="0"/>
          </a:p>
          <a:p>
            <a:pPr lvl="1">
              <a:spcBef>
                <a:spcPts val="0"/>
              </a:spcBef>
              <a:buFont typeface="Courier New" panose="02070309020205020404" pitchFamily="49" charset="0"/>
              <a:buChar char="o"/>
            </a:pPr>
            <a:r>
              <a:rPr lang="en-US" sz="2200" dirty="0"/>
              <a:t>Did we do what we set forth in our Implementation Plan?</a:t>
            </a:r>
          </a:p>
          <a:p>
            <a:pPr lvl="1">
              <a:spcBef>
                <a:spcPts val="0"/>
              </a:spcBef>
              <a:buFont typeface="Courier New" panose="02070309020205020404" pitchFamily="49" charset="0"/>
              <a:buChar char="o"/>
            </a:pPr>
            <a:r>
              <a:rPr lang="en-US" sz="2200" dirty="0"/>
              <a:t>Did we do it with fidelity?</a:t>
            </a:r>
          </a:p>
          <a:p>
            <a:pPr lvl="1">
              <a:spcBef>
                <a:spcPts val="0"/>
              </a:spcBef>
              <a:buFont typeface="Courier New" panose="02070309020205020404" pitchFamily="49" charset="0"/>
              <a:buChar char="o"/>
            </a:pPr>
            <a:r>
              <a:rPr lang="en-US" sz="2200" dirty="0"/>
              <a:t>Did we achieve what we intended?</a:t>
            </a:r>
          </a:p>
          <a:p>
            <a:pPr marL="556260" lvl="1" indent="0">
              <a:spcBef>
                <a:spcPts val="0"/>
              </a:spcBef>
              <a:buNone/>
            </a:pPr>
            <a:r>
              <a:rPr lang="en-US" sz="2500" dirty="0"/>
              <a:t>  </a:t>
            </a:r>
            <a:endParaRPr dirty="0"/>
          </a:p>
        </p:txBody>
      </p:sp>
      <p:sp>
        <p:nvSpPr>
          <p:cNvPr id="2" name="TextBox 1">
            <a:extLst>
              <a:ext uri="{FF2B5EF4-FFF2-40B4-BE49-F238E27FC236}">
                <a16:creationId xmlns:a16="http://schemas.microsoft.com/office/drawing/2014/main" id="{7A87768B-C5A5-4392-A0E4-D0AADA2D3ED9}"/>
              </a:ext>
            </a:extLst>
          </p:cNvPr>
          <p:cNvSpPr txBox="1"/>
          <p:nvPr/>
        </p:nvSpPr>
        <p:spPr>
          <a:xfrm>
            <a:off x="8583168" y="85344"/>
            <a:ext cx="383438" cy="307777"/>
          </a:xfrm>
          <a:prstGeom prst="rect">
            <a:avLst/>
          </a:prstGeom>
          <a:noFill/>
        </p:spPr>
        <p:txBody>
          <a:bodyPr wrap="none" rtlCol="0">
            <a:spAutoFit/>
          </a:bodyPr>
          <a:lstStyle/>
          <a:p>
            <a:r>
              <a:rPr lang="en-US" dirty="0"/>
              <a:t>42</a:t>
            </a:r>
          </a:p>
        </p:txBody>
      </p:sp>
    </p:spTree>
    <p:extLst>
      <p:ext uri="{BB962C8B-B14F-4D97-AF65-F5344CB8AC3E}">
        <p14:creationId xmlns:p14="http://schemas.microsoft.com/office/powerpoint/2010/main" val="2175661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596899"/>
            <a:ext cx="86868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Next Webinar</a:t>
            </a:r>
            <a:endParaRPr/>
          </a:p>
        </p:txBody>
      </p:sp>
      <p:pic>
        <p:nvPicPr>
          <p:cNvPr id="352" name="Shape 352"/>
          <p:cNvPicPr preferRelativeResize="0"/>
          <p:nvPr/>
        </p:nvPicPr>
        <p:blipFill rotWithShape="1">
          <a:blip r:embed="rId3">
            <a:alphaModFix/>
          </a:blip>
          <a:srcRect/>
          <a:stretch/>
        </p:blipFill>
        <p:spPr>
          <a:xfrm>
            <a:off x="149109" y="6284145"/>
            <a:ext cx="1943098" cy="414528"/>
          </a:xfrm>
          <a:prstGeom prst="rect">
            <a:avLst/>
          </a:prstGeom>
          <a:noFill/>
          <a:ln>
            <a:noFill/>
          </a:ln>
        </p:spPr>
      </p:pic>
      <p:sp>
        <p:nvSpPr>
          <p:cNvPr id="353" name="Shape 353"/>
          <p:cNvSpPr txBox="1">
            <a:spLocks noGrp="1"/>
          </p:cNvSpPr>
          <p:nvPr>
            <p:ph type="body" idx="1"/>
          </p:nvPr>
        </p:nvSpPr>
        <p:spPr>
          <a:xfrm>
            <a:off x="457200" y="1600200"/>
            <a:ext cx="8229600" cy="4900613"/>
          </a:xfrm>
          <a:prstGeom prst="rect">
            <a:avLst/>
          </a:prstGeom>
          <a:noFill/>
          <a:ln>
            <a:noFill/>
          </a:ln>
        </p:spPr>
        <p:txBody>
          <a:bodyPr spcFirstLastPara="1" wrap="square" lIns="91425" tIns="45700" rIns="91425" bIns="45700" anchor="t" anchorCtr="0">
            <a:noAutofit/>
          </a:bodyPr>
          <a:lstStyle/>
          <a:p>
            <a:pPr marL="298450" marR="0" lvl="0" indent="-298450" algn="l" rtl="0">
              <a:spcBef>
                <a:spcPts val="0"/>
              </a:spcBef>
              <a:spcAft>
                <a:spcPts val="0"/>
              </a:spcAft>
              <a:buClr>
                <a:schemeClr val="accent1"/>
              </a:buClr>
              <a:buSzPts val="2380"/>
              <a:buFont typeface="Arial"/>
              <a:buChar char="•"/>
            </a:pPr>
            <a:r>
              <a:rPr lang="en-US" sz="2800" b="0" i="0" u="none" strike="noStrike" cap="none">
                <a:solidFill>
                  <a:schemeClr val="dk1"/>
                </a:solidFill>
                <a:latin typeface="Arial"/>
                <a:ea typeface="Arial"/>
                <a:cs typeface="Arial"/>
                <a:sym typeface="Arial"/>
              </a:rPr>
              <a:t>A Closer Look at CPM Toolkit:</a:t>
            </a:r>
            <a:endParaRPr/>
          </a:p>
          <a:p>
            <a:pPr marL="577850" marR="0" lvl="1" indent="0" algn="l" rtl="0">
              <a:spcBef>
                <a:spcPts val="480"/>
              </a:spcBef>
              <a:spcAft>
                <a:spcPts val="0"/>
              </a:spcAft>
              <a:buClr>
                <a:schemeClr val="accent1"/>
              </a:buClr>
              <a:buSzPts val="2040"/>
              <a:buFont typeface="Arial"/>
              <a:buNone/>
            </a:pPr>
            <a:r>
              <a:rPr lang="en-US" i="1"/>
              <a:t>Using Workforce Development</a:t>
            </a:r>
            <a:r>
              <a:rPr lang="en-US" sz="2400" b="0" i="1" u="none" strike="noStrike" cap="none">
                <a:solidFill>
                  <a:schemeClr val="dk1"/>
                </a:solidFill>
                <a:latin typeface="Arial"/>
                <a:ea typeface="Arial"/>
                <a:cs typeface="Arial"/>
                <a:sym typeface="Arial"/>
              </a:rPr>
              <a:t> Tools &amp; Resources</a:t>
            </a:r>
            <a:endParaRPr/>
          </a:p>
          <a:p>
            <a:pPr marL="577850" marR="0" lvl="1" indent="0" algn="l" rtl="0">
              <a:spcBef>
                <a:spcPts val="480"/>
              </a:spcBef>
              <a:spcAft>
                <a:spcPts val="0"/>
              </a:spcAft>
              <a:buClr>
                <a:schemeClr val="accent1"/>
              </a:buClr>
              <a:buSzPts val="2040"/>
              <a:buFont typeface="Arial"/>
              <a:buNone/>
            </a:pPr>
            <a:r>
              <a:rPr lang="en-US" b="1"/>
              <a:t>Wednesday</a:t>
            </a:r>
            <a:r>
              <a:rPr lang="en-US" sz="2400" b="1" i="0" u="none" strike="noStrike" cap="none">
                <a:solidFill>
                  <a:schemeClr val="dk1"/>
                </a:solidFill>
                <a:latin typeface="Arial"/>
                <a:ea typeface="Arial"/>
                <a:cs typeface="Arial"/>
                <a:sym typeface="Arial"/>
              </a:rPr>
              <a:t>, Ma</a:t>
            </a:r>
            <a:r>
              <a:rPr lang="en-US" b="1"/>
              <a:t>y</a:t>
            </a:r>
            <a:r>
              <a:rPr lang="en-US" sz="2400" b="1" i="0" u="none" strike="noStrike" cap="none">
                <a:solidFill>
                  <a:schemeClr val="dk1"/>
                </a:solidFill>
                <a:latin typeface="Arial"/>
                <a:ea typeface="Arial"/>
                <a:cs typeface="Arial"/>
                <a:sym typeface="Arial"/>
              </a:rPr>
              <a:t> 1</a:t>
            </a:r>
            <a:r>
              <a:rPr lang="en-US" b="1"/>
              <a:t>6</a:t>
            </a:r>
            <a:r>
              <a:rPr lang="en-US" sz="2400" b="1" i="0" u="none" strike="noStrike" cap="none">
                <a:solidFill>
                  <a:schemeClr val="dk1"/>
                </a:solidFill>
                <a:latin typeface="Arial"/>
                <a:ea typeface="Arial"/>
                <a:cs typeface="Arial"/>
                <a:sym typeface="Arial"/>
              </a:rPr>
              <a:t> </a:t>
            </a:r>
            <a:r>
              <a:rPr lang="en-US" sz="2400" b="1" i="0" u="none" strike="noStrike" cap="none">
                <a:solidFill>
                  <a:srgbClr val="0070BF"/>
                </a:solidFill>
                <a:latin typeface="Arial"/>
                <a:ea typeface="Arial"/>
                <a:cs typeface="Arial"/>
                <a:sym typeface="Arial"/>
              </a:rPr>
              <a:t>|</a:t>
            </a:r>
            <a:r>
              <a:rPr lang="en-US" sz="2400" b="1" i="0" u="none" strike="noStrike" cap="none">
                <a:solidFill>
                  <a:schemeClr val="dk1"/>
                </a:solidFill>
                <a:latin typeface="Arial"/>
                <a:ea typeface="Arial"/>
                <a:cs typeface="Arial"/>
                <a:sym typeface="Arial"/>
              </a:rPr>
              <a:t> 10am – 11:30am</a:t>
            </a:r>
            <a:endParaRPr/>
          </a:p>
          <a:p>
            <a:pPr marL="206375" marR="0" lvl="1" indent="0" algn="l" rtl="0">
              <a:spcBef>
                <a:spcPts val="480"/>
              </a:spcBef>
              <a:spcAft>
                <a:spcPts val="0"/>
              </a:spcAft>
              <a:buClr>
                <a:schemeClr val="accent1"/>
              </a:buClr>
              <a:buSzPts val="2040"/>
              <a:buFont typeface="Arial"/>
              <a:buNone/>
            </a:pPr>
            <a:endParaRPr sz="2400" b="0" i="0" u="none" strike="noStrike" cap="none">
              <a:solidFill>
                <a:schemeClr val="dk1"/>
              </a:solidFill>
              <a:latin typeface="Arial"/>
              <a:ea typeface="Arial"/>
              <a:cs typeface="Arial"/>
              <a:sym typeface="Arial"/>
            </a:endParaRPr>
          </a:p>
        </p:txBody>
      </p:sp>
      <p:pic>
        <p:nvPicPr>
          <p:cNvPr id="354" name="Shape 354" descr="&lt;strong&gt;organizational-behavior&lt;/strong&gt;-49.jpg"/>
          <p:cNvPicPr preferRelativeResize="0"/>
          <p:nvPr/>
        </p:nvPicPr>
        <p:blipFill rotWithShape="1">
          <a:blip r:embed="rId4">
            <a:alphaModFix/>
          </a:blip>
          <a:srcRect/>
          <a:stretch/>
        </p:blipFill>
        <p:spPr>
          <a:xfrm>
            <a:off x="2777871" y="3234128"/>
            <a:ext cx="3982693" cy="2655130"/>
          </a:xfrm>
          <a:prstGeom prst="rect">
            <a:avLst/>
          </a:prstGeom>
          <a:noFill/>
          <a:ln>
            <a:noFill/>
          </a:ln>
        </p:spPr>
      </p:pic>
      <p:sp>
        <p:nvSpPr>
          <p:cNvPr id="2" name="TextBox 1">
            <a:extLst>
              <a:ext uri="{FF2B5EF4-FFF2-40B4-BE49-F238E27FC236}">
                <a16:creationId xmlns:a16="http://schemas.microsoft.com/office/drawing/2014/main" id="{40EF8136-EB3A-4EDE-9E95-7FC24895C691}"/>
              </a:ext>
            </a:extLst>
          </p:cNvPr>
          <p:cNvSpPr txBox="1"/>
          <p:nvPr/>
        </p:nvSpPr>
        <p:spPr>
          <a:xfrm>
            <a:off x="8495081" y="14583"/>
            <a:ext cx="383438" cy="307777"/>
          </a:xfrm>
          <a:prstGeom prst="rect">
            <a:avLst/>
          </a:prstGeom>
          <a:noFill/>
        </p:spPr>
        <p:txBody>
          <a:bodyPr wrap="none" rtlCol="0">
            <a:spAutoFit/>
          </a:bodyPr>
          <a:lstStyle/>
          <a:p>
            <a:r>
              <a:rPr lang="en-US" dirty="0"/>
              <a:t>43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Shape 289"/>
          <p:cNvSpPr txBox="1">
            <a:spLocks noGrp="1"/>
          </p:cNvSpPr>
          <p:nvPr>
            <p:ph type="body" idx="1"/>
          </p:nvPr>
        </p:nvSpPr>
        <p:spPr>
          <a:xfrm>
            <a:off x="0" y="1650652"/>
            <a:ext cx="8680704" cy="3779520"/>
          </a:xfrm>
          <a:prstGeom prst="rect">
            <a:avLst/>
          </a:prstGeom>
          <a:noFill/>
          <a:ln>
            <a:noFill/>
          </a:ln>
        </p:spPr>
        <p:txBody>
          <a:bodyPr spcFirstLastPara="1" wrap="square" lIns="91425" tIns="45700" rIns="91425" bIns="45700" anchor="t" anchorCtr="0">
            <a:noAutofit/>
          </a:bodyPr>
          <a:lstStyle/>
          <a:p>
            <a:pPr marL="0" lvl="0" indent="0">
              <a:lnSpc>
                <a:spcPct val="90000"/>
              </a:lnSpc>
              <a:spcBef>
                <a:spcPts val="0"/>
              </a:spcBef>
              <a:spcAft>
                <a:spcPts val="1200"/>
              </a:spcAft>
              <a:buNone/>
            </a:pPr>
            <a:r>
              <a:rPr lang="en-US" sz="2400" dirty="0"/>
              <a:t> </a:t>
            </a:r>
          </a:p>
          <a:p>
            <a:pPr marL="0" marR="0" lvl="0" indent="0" algn="l" rtl="0">
              <a:lnSpc>
                <a:spcPct val="90000"/>
              </a:lnSpc>
              <a:spcBef>
                <a:spcPts val="0"/>
              </a:spcBef>
              <a:spcAft>
                <a:spcPts val="1200"/>
              </a:spcAft>
              <a:buClr>
                <a:schemeClr val="accent1"/>
              </a:buClr>
              <a:buSzPts val="2380"/>
              <a:buNone/>
            </a:pPr>
            <a:endParaRPr lang="en-US" sz="2400" dirty="0"/>
          </a:p>
          <a:p>
            <a:pPr marL="0" marR="0" lvl="0" indent="0" algn="l" rtl="0">
              <a:lnSpc>
                <a:spcPct val="90000"/>
              </a:lnSpc>
              <a:spcBef>
                <a:spcPts val="0"/>
              </a:spcBef>
              <a:spcAft>
                <a:spcPts val="1200"/>
              </a:spcAft>
              <a:buClr>
                <a:schemeClr val="accent1"/>
              </a:buClr>
              <a:buSzPts val="2380"/>
              <a:buNone/>
            </a:pPr>
            <a:r>
              <a:rPr lang="en-US" sz="2400" dirty="0"/>
              <a:t>		     </a:t>
            </a:r>
          </a:p>
          <a:p>
            <a:pPr marL="0" marR="0" lvl="0" indent="0" algn="l" rtl="0">
              <a:lnSpc>
                <a:spcPct val="90000"/>
              </a:lnSpc>
              <a:spcBef>
                <a:spcPts val="0"/>
              </a:spcBef>
              <a:spcAft>
                <a:spcPts val="1200"/>
              </a:spcAft>
              <a:buClr>
                <a:schemeClr val="accent1"/>
              </a:buClr>
              <a:buSzPts val="2380"/>
              <a:buNone/>
            </a:pPr>
            <a:r>
              <a:rPr lang="en-US" sz="2400" dirty="0"/>
              <a:t>   </a:t>
            </a:r>
            <a:endParaRPr sz="2400" dirty="0"/>
          </a:p>
        </p:txBody>
      </p:sp>
      <p:sp>
        <p:nvSpPr>
          <p:cNvPr id="20" name="TextBox 19">
            <a:extLst>
              <a:ext uri="{FF2B5EF4-FFF2-40B4-BE49-F238E27FC236}">
                <a16:creationId xmlns:a16="http://schemas.microsoft.com/office/drawing/2014/main" id="{5145DB61-6156-4B51-AF0E-520A1E6CD8A9}"/>
              </a:ext>
            </a:extLst>
          </p:cNvPr>
          <p:cNvSpPr txBox="1"/>
          <p:nvPr/>
        </p:nvSpPr>
        <p:spPr>
          <a:xfrm>
            <a:off x="202857" y="387323"/>
            <a:ext cx="8679015" cy="954107"/>
          </a:xfrm>
          <a:prstGeom prst="rect">
            <a:avLst/>
          </a:prstGeom>
          <a:noFill/>
        </p:spPr>
        <p:txBody>
          <a:bodyPr wrap="square" rtlCol="0">
            <a:spAutoFit/>
          </a:bodyPr>
          <a:lstStyle/>
          <a:p>
            <a:pPr algn="ctr"/>
            <a:r>
              <a:rPr lang="en-US" sz="2800" b="1" cap="all" dirty="0">
                <a:solidFill>
                  <a:srgbClr val="00BFC3"/>
                </a:solidFill>
              </a:rPr>
              <a:t>BUILDING BLOCKS</a:t>
            </a:r>
          </a:p>
          <a:p>
            <a:pPr algn="ctr"/>
            <a:r>
              <a:rPr lang="en-US" sz="2800" b="1" cap="all" dirty="0">
                <a:solidFill>
                  <a:srgbClr val="00BFC3"/>
                </a:solidFill>
              </a:rPr>
              <a:t> </a:t>
            </a:r>
            <a:r>
              <a:rPr lang="en-US" sz="2600" b="1" dirty="0">
                <a:solidFill>
                  <a:srgbClr val="00BFC3"/>
                </a:solidFill>
              </a:rPr>
              <a:t>Supporting Quality Implementation and Outcomes</a:t>
            </a:r>
          </a:p>
        </p:txBody>
      </p:sp>
      <p:graphicFrame>
        <p:nvGraphicFramePr>
          <p:cNvPr id="2" name="Diagram 1">
            <a:extLst>
              <a:ext uri="{FF2B5EF4-FFF2-40B4-BE49-F238E27FC236}">
                <a16:creationId xmlns:a16="http://schemas.microsoft.com/office/drawing/2014/main" id="{C0559258-4B34-4494-8A94-42CF2800C7C6}"/>
              </a:ext>
            </a:extLst>
          </p:cNvPr>
          <p:cNvGraphicFramePr/>
          <p:nvPr>
            <p:extLst>
              <p:ext uri="{D42A27DB-BD31-4B8C-83A1-F6EECF244321}">
                <p14:modId xmlns:p14="http://schemas.microsoft.com/office/powerpoint/2010/main" val="1774045777"/>
              </p:ext>
            </p:extLst>
          </p:nvPr>
        </p:nvGraphicFramePr>
        <p:xfrm>
          <a:off x="672645" y="1510754"/>
          <a:ext cx="7715451" cy="4126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25DF82DF-B75F-4EBE-8E57-AE7AB5AACCD1}"/>
              </a:ext>
            </a:extLst>
          </p:cNvPr>
          <p:cNvSpPr>
            <a:spLocks noGrp="1"/>
          </p:cNvSpPr>
          <p:nvPr>
            <p:ph type="title"/>
          </p:nvPr>
        </p:nvSpPr>
        <p:spPr>
          <a:xfrm>
            <a:off x="980662" y="4465320"/>
            <a:ext cx="2104927" cy="990600"/>
          </a:xfrm>
        </p:spPr>
        <p:txBody>
          <a:bodyPr/>
          <a:lstStyle/>
          <a:p>
            <a:r>
              <a:rPr lang="en-US" sz="1800" b="0" i="1" dirty="0">
                <a:solidFill>
                  <a:schemeClr val="bg1">
                    <a:lumMod val="50000"/>
                  </a:schemeClr>
                </a:solidFill>
              </a:rPr>
              <a:t>examines current reality, interprets results, identifies planning priorities </a:t>
            </a:r>
          </a:p>
        </p:txBody>
      </p:sp>
      <p:sp>
        <p:nvSpPr>
          <p:cNvPr id="10" name="Title 5">
            <a:extLst>
              <a:ext uri="{FF2B5EF4-FFF2-40B4-BE49-F238E27FC236}">
                <a16:creationId xmlns:a16="http://schemas.microsoft.com/office/drawing/2014/main" id="{2AC49909-1734-4529-907A-F82EC3C2293D}"/>
              </a:ext>
            </a:extLst>
          </p:cNvPr>
          <p:cNvSpPr txBox="1">
            <a:spLocks/>
          </p:cNvSpPr>
          <p:nvPr/>
        </p:nvSpPr>
        <p:spPr>
          <a:xfrm>
            <a:off x="3588678" y="4270248"/>
            <a:ext cx="2530695" cy="9906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800" b="0" i="1" dirty="0">
                <a:solidFill>
                  <a:schemeClr val="bg1">
                    <a:lumMod val="50000"/>
                  </a:schemeClr>
                </a:solidFill>
              </a:rPr>
              <a:t>develops implementation objectives and action steps in priority areas; identifies support resources for success</a:t>
            </a:r>
          </a:p>
        </p:txBody>
      </p:sp>
      <p:sp>
        <p:nvSpPr>
          <p:cNvPr id="11" name="Title 5">
            <a:extLst>
              <a:ext uri="{FF2B5EF4-FFF2-40B4-BE49-F238E27FC236}">
                <a16:creationId xmlns:a16="http://schemas.microsoft.com/office/drawing/2014/main" id="{D3E1EE1C-829B-48F8-83F7-E02EFD7AFBB3}"/>
              </a:ext>
            </a:extLst>
          </p:cNvPr>
          <p:cNvSpPr txBox="1">
            <a:spLocks/>
          </p:cNvSpPr>
          <p:nvPr/>
        </p:nvSpPr>
        <p:spPr>
          <a:xfrm>
            <a:off x="6302254" y="2749978"/>
            <a:ext cx="2393859" cy="2344754"/>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700" b="0" dirty="0">
                <a:ln>
                  <a:solidFill>
                    <a:srgbClr val="00BFC3"/>
                  </a:solidFill>
                </a:ln>
                <a:solidFill>
                  <a:srgbClr val="00BFC3"/>
                </a:solidFill>
                <a:effectLst>
                  <a:outerShdw blurRad="38100" dist="38100" dir="2700000" algn="tl">
                    <a:srgbClr val="000000">
                      <a:alpha val="43137"/>
                    </a:srgbClr>
                  </a:outerShdw>
                </a:effectLst>
              </a:rPr>
              <a:t>LOGIC MODELING</a:t>
            </a:r>
          </a:p>
          <a:p>
            <a:endParaRPr lang="en-US" sz="1800" dirty="0">
              <a:ln>
                <a:solidFill>
                  <a:srgbClr val="00BFC3"/>
                </a:solidFill>
              </a:ln>
              <a:solidFill>
                <a:srgbClr val="00BFC3"/>
              </a:solidFill>
              <a:effectLst>
                <a:outerShdw blurRad="38100" dist="38100" dir="2700000" algn="tl">
                  <a:srgbClr val="000000">
                    <a:alpha val="43137"/>
                  </a:srgbClr>
                </a:outerShdw>
              </a:effectLst>
            </a:endParaRPr>
          </a:p>
          <a:p>
            <a:r>
              <a:rPr lang="en-US" sz="1800" b="0" i="1" dirty="0">
                <a:solidFill>
                  <a:schemeClr val="bg1">
                    <a:lumMod val="50000"/>
                  </a:schemeClr>
                </a:solidFill>
              </a:rPr>
              <a:t>strengthens focus on data &amp; outcomes; creates a concise picture of local implementation efforts to share and encourage others’ interest, investment and support   </a:t>
            </a:r>
          </a:p>
        </p:txBody>
      </p:sp>
      <p:sp>
        <p:nvSpPr>
          <p:cNvPr id="3" name="TextBox 2">
            <a:extLst>
              <a:ext uri="{FF2B5EF4-FFF2-40B4-BE49-F238E27FC236}">
                <a16:creationId xmlns:a16="http://schemas.microsoft.com/office/drawing/2014/main" id="{7B026993-B913-4CC2-9D1A-890C225F65EF}"/>
              </a:ext>
            </a:extLst>
          </p:cNvPr>
          <p:cNvSpPr txBox="1"/>
          <p:nvPr/>
        </p:nvSpPr>
        <p:spPr>
          <a:xfrm>
            <a:off x="8583168" y="12192"/>
            <a:ext cx="298704" cy="523220"/>
          </a:xfrm>
          <a:prstGeom prst="rect">
            <a:avLst/>
          </a:prstGeom>
          <a:noFill/>
        </p:spPr>
        <p:txBody>
          <a:bodyPr wrap="square" rtlCol="0">
            <a:spAutoFit/>
          </a:bodyPr>
          <a:lstStyle/>
          <a:p>
            <a:r>
              <a:rPr lang="en-US" dirty="0"/>
              <a:t>5	</a:t>
            </a:r>
          </a:p>
        </p:txBody>
      </p:sp>
    </p:spTree>
    <p:extLst>
      <p:ext uri="{BB962C8B-B14F-4D97-AF65-F5344CB8AC3E}">
        <p14:creationId xmlns:p14="http://schemas.microsoft.com/office/powerpoint/2010/main" val="36765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ctrTitle"/>
          </p:nvPr>
        </p:nvSpPr>
        <p:spPr>
          <a:xfrm>
            <a:off x="685800" y="1371602"/>
            <a:ext cx="8458200" cy="19272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4050"/>
              <a:buFont typeface="Arial"/>
              <a:buNone/>
            </a:pPr>
            <a:r>
              <a:rPr lang="en-US" dirty="0"/>
              <a:t>CPM Logic Modeling</a:t>
            </a:r>
            <a:endParaRPr dirty="0"/>
          </a:p>
        </p:txBody>
      </p:sp>
      <p:sp>
        <p:nvSpPr>
          <p:cNvPr id="254" name="Shape 254"/>
          <p:cNvSpPr txBox="1">
            <a:spLocks noGrp="1"/>
          </p:cNvSpPr>
          <p:nvPr>
            <p:ph type="subTitle" idx="1"/>
          </p:nvPr>
        </p:nvSpPr>
        <p:spPr>
          <a:xfrm>
            <a:off x="685800" y="3505200"/>
            <a:ext cx="7982712" cy="175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40"/>
              <a:buFont typeface="Arial"/>
              <a:buNone/>
            </a:pPr>
            <a:r>
              <a:rPr lang="en-US" dirty="0"/>
              <a:t>Navigating the road to implementation and change</a:t>
            </a:r>
            <a:endParaRPr dirty="0"/>
          </a:p>
        </p:txBody>
      </p:sp>
      <p:sp>
        <p:nvSpPr>
          <p:cNvPr id="2" name="Slide Number Placeholder 1">
            <a:extLst>
              <a:ext uri="{FF2B5EF4-FFF2-40B4-BE49-F238E27FC236}">
                <a16:creationId xmlns:a16="http://schemas.microsoft.com/office/drawing/2014/main" id="{FD05AEAC-22E4-4FE4-99C0-2ADA23A0C2A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z="1400" smtClean="0"/>
              <a:t>6</a:t>
            </a:fld>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3060"/>
            <a:ext cx="8229600" cy="990600"/>
          </a:xfrm>
        </p:spPr>
        <p:txBody>
          <a:bodyPr/>
          <a:lstStyle/>
          <a:p>
            <a:r>
              <a:rPr lang="en-US" dirty="0"/>
              <a:t>Logic Model Insights . . . </a:t>
            </a:r>
          </a:p>
        </p:txBody>
      </p:sp>
      <p:sp>
        <p:nvSpPr>
          <p:cNvPr id="4" name="Round Diagonal Corner Rectangle 3"/>
          <p:cNvSpPr/>
          <p:nvPr/>
        </p:nvSpPr>
        <p:spPr>
          <a:xfrm>
            <a:off x="685800" y="1650236"/>
            <a:ext cx="7772399" cy="4003827"/>
          </a:xfrm>
          <a:prstGeom prst="round2DiagRect">
            <a:avLst/>
          </a:prstGeom>
          <a:solidFill>
            <a:srgbClr val="00A4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600"/>
              </a:spcAft>
            </a:pPr>
            <a:r>
              <a:rPr lang="en-US" sz="3200" dirty="0">
                <a:solidFill>
                  <a:schemeClr val="bg1"/>
                </a:solidFill>
              </a:rPr>
              <a:t>If there was a time when you </a:t>
            </a:r>
          </a:p>
          <a:p>
            <a:pPr>
              <a:spcAft>
                <a:spcPts val="600"/>
              </a:spcAft>
            </a:pPr>
            <a:r>
              <a:rPr lang="en-US" sz="3200" dirty="0">
                <a:solidFill>
                  <a:schemeClr val="bg1"/>
                </a:solidFill>
              </a:rPr>
              <a:t>or your agency were involved in </a:t>
            </a:r>
          </a:p>
          <a:p>
            <a:pPr>
              <a:spcAft>
                <a:spcPts val="1200"/>
              </a:spcAft>
            </a:pPr>
            <a:r>
              <a:rPr lang="en-US" sz="3200" dirty="0">
                <a:solidFill>
                  <a:schemeClr val="bg1"/>
                </a:solidFill>
              </a:rPr>
              <a:t>developing or using a logic model…</a:t>
            </a:r>
          </a:p>
          <a:p>
            <a:pPr>
              <a:spcAft>
                <a:spcPts val="1200"/>
              </a:spcAft>
            </a:pPr>
            <a:endParaRPr lang="en-US" sz="1200" dirty="0">
              <a:solidFill>
                <a:schemeClr val="bg1"/>
              </a:solidFill>
            </a:endParaRPr>
          </a:p>
          <a:p>
            <a:pPr>
              <a:spcAft>
                <a:spcPts val="600"/>
              </a:spcAft>
            </a:pPr>
            <a:r>
              <a:rPr lang="en-US" sz="3200" i="1" dirty="0">
                <a:solidFill>
                  <a:schemeClr val="bg1"/>
                </a:solidFill>
              </a:rPr>
              <a:t>Share what worked about that process.  </a:t>
            </a:r>
          </a:p>
          <a:p>
            <a:pPr>
              <a:spcAft>
                <a:spcPts val="600"/>
              </a:spcAft>
            </a:pPr>
            <a:r>
              <a:rPr lang="en-US" sz="3200" i="1" dirty="0">
                <a:solidFill>
                  <a:schemeClr val="bg1"/>
                </a:solidFill>
              </a:rPr>
              <a:t>How was the logic model used/helpful?  </a:t>
            </a:r>
          </a:p>
        </p:txBody>
      </p:sp>
      <p:pic>
        <p:nvPicPr>
          <p:cNvPr id="6" name="Picture 5">
            <a:extLst>
              <a:ext uri="{FF2B5EF4-FFF2-40B4-BE49-F238E27FC236}">
                <a16:creationId xmlns:a16="http://schemas.microsoft.com/office/drawing/2014/main" id="{6B80826A-8533-4957-8074-F6F213752D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74080" y="549908"/>
            <a:ext cx="2621280" cy="1669998"/>
          </a:xfrm>
          <a:prstGeom prst="rect">
            <a:avLst/>
          </a:prstGeom>
        </p:spPr>
      </p:pic>
      <p:sp>
        <p:nvSpPr>
          <p:cNvPr id="3" name="TextBox 2">
            <a:extLst>
              <a:ext uri="{FF2B5EF4-FFF2-40B4-BE49-F238E27FC236}">
                <a16:creationId xmlns:a16="http://schemas.microsoft.com/office/drawing/2014/main" id="{402001E9-6240-46D1-BBA2-E7ECD5F3195F}"/>
              </a:ext>
            </a:extLst>
          </p:cNvPr>
          <p:cNvSpPr txBox="1"/>
          <p:nvPr/>
        </p:nvSpPr>
        <p:spPr>
          <a:xfrm>
            <a:off x="8544774" y="16814"/>
            <a:ext cx="284052" cy="307777"/>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44343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BB6D-9C7F-EB4F-BA74-6182152E14A8}"/>
              </a:ext>
            </a:extLst>
          </p:cNvPr>
          <p:cNvSpPr>
            <a:spLocks noGrp="1"/>
          </p:cNvSpPr>
          <p:nvPr>
            <p:ph type="title"/>
          </p:nvPr>
        </p:nvSpPr>
        <p:spPr>
          <a:xfrm>
            <a:off x="1197864" y="521866"/>
            <a:ext cx="6748272" cy="990600"/>
          </a:xfrm>
        </p:spPr>
        <p:txBody>
          <a:bodyPr/>
          <a:lstStyle/>
          <a:p>
            <a:r>
              <a:rPr lang="en-US" sz="3200" dirty="0"/>
              <a:t>The Many Uses of Logic Models</a:t>
            </a:r>
          </a:p>
        </p:txBody>
      </p:sp>
      <p:sp>
        <p:nvSpPr>
          <p:cNvPr id="3" name="Content Placeholder 2">
            <a:extLst>
              <a:ext uri="{FF2B5EF4-FFF2-40B4-BE49-F238E27FC236}">
                <a16:creationId xmlns:a16="http://schemas.microsoft.com/office/drawing/2014/main" id="{66507AA7-54F9-924D-BB72-690D85BC5BE7}"/>
              </a:ext>
            </a:extLst>
          </p:cNvPr>
          <p:cNvSpPr>
            <a:spLocks noGrp="1"/>
          </p:cNvSpPr>
          <p:nvPr>
            <p:ph idx="1"/>
          </p:nvPr>
        </p:nvSpPr>
        <p:spPr>
          <a:xfrm>
            <a:off x="487680" y="1549042"/>
            <a:ext cx="8375904" cy="3703320"/>
          </a:xfrm>
        </p:spPr>
        <p:txBody>
          <a:bodyPr>
            <a:noAutofit/>
          </a:bodyPr>
          <a:lstStyle/>
          <a:p>
            <a:pPr marL="974725" lvl="3" indent="-342900">
              <a:lnSpc>
                <a:spcPct val="103000"/>
              </a:lnSpc>
              <a:spcBef>
                <a:spcPts val="1200"/>
              </a:spcBef>
              <a:spcAft>
                <a:spcPts val="600"/>
              </a:spcAft>
              <a:buFont typeface="Wingdings" panose="05000000000000000000" pitchFamily="2" charset="2"/>
              <a:buChar char="§"/>
            </a:pPr>
            <a:r>
              <a:rPr lang="en-US" sz="2800" dirty="0"/>
              <a:t>For evaluation purposes</a:t>
            </a:r>
          </a:p>
          <a:p>
            <a:pPr marL="974725" lvl="3" indent="-342900">
              <a:lnSpc>
                <a:spcPct val="103000"/>
              </a:lnSpc>
              <a:spcBef>
                <a:spcPts val="1200"/>
              </a:spcBef>
              <a:spcAft>
                <a:spcPts val="600"/>
              </a:spcAft>
              <a:buFont typeface="Wingdings" panose="05000000000000000000" pitchFamily="2" charset="2"/>
              <a:buChar char="§"/>
            </a:pPr>
            <a:r>
              <a:rPr lang="en-US" sz="2800" dirty="0"/>
              <a:t>Communication tool with diverse audiences</a:t>
            </a:r>
          </a:p>
          <a:p>
            <a:pPr marL="974725" lvl="3" indent="-342900">
              <a:lnSpc>
                <a:spcPct val="103000"/>
              </a:lnSpc>
              <a:spcBef>
                <a:spcPts val="1200"/>
              </a:spcBef>
              <a:spcAft>
                <a:spcPts val="600"/>
              </a:spcAft>
              <a:buFont typeface="Wingdings" panose="05000000000000000000" pitchFamily="2" charset="2"/>
              <a:buChar char="§"/>
            </a:pPr>
            <a:r>
              <a:rPr lang="en-US" sz="2800" dirty="0"/>
              <a:t>Guide project planning and development </a:t>
            </a:r>
          </a:p>
          <a:p>
            <a:pPr marL="974725" lvl="3" indent="-342900">
              <a:lnSpc>
                <a:spcPct val="103000"/>
              </a:lnSpc>
              <a:spcBef>
                <a:spcPts val="1200"/>
              </a:spcBef>
              <a:spcAft>
                <a:spcPts val="600"/>
              </a:spcAft>
              <a:buFont typeface="Wingdings" panose="05000000000000000000" pitchFamily="2" charset="2"/>
              <a:buChar char="§"/>
            </a:pPr>
            <a:r>
              <a:rPr lang="en-US" sz="2800" dirty="0"/>
              <a:t>Manage a program or project</a:t>
            </a:r>
          </a:p>
          <a:p>
            <a:pPr marL="974725" lvl="3" indent="-342900">
              <a:lnSpc>
                <a:spcPct val="103000"/>
              </a:lnSpc>
              <a:spcBef>
                <a:spcPts val="1200"/>
              </a:spcBef>
              <a:spcAft>
                <a:spcPts val="600"/>
              </a:spcAft>
              <a:buFont typeface="Wingdings" panose="05000000000000000000" pitchFamily="2" charset="2"/>
              <a:buChar char="§"/>
            </a:pPr>
            <a:r>
              <a:rPr lang="en-US" sz="2800" dirty="0"/>
              <a:t>Guide local implementation effort</a:t>
            </a:r>
          </a:p>
          <a:p>
            <a:pPr marL="974725" lvl="3" indent="-342900">
              <a:lnSpc>
                <a:spcPct val="103000"/>
              </a:lnSpc>
              <a:spcBef>
                <a:spcPts val="1200"/>
              </a:spcBef>
              <a:spcAft>
                <a:spcPts val="600"/>
              </a:spcAft>
              <a:buFont typeface="Wingdings" panose="05000000000000000000" pitchFamily="2" charset="2"/>
              <a:buChar char="§"/>
            </a:pPr>
            <a:r>
              <a:rPr lang="en-US" sz="2800" dirty="0"/>
              <a:t>And more…</a:t>
            </a:r>
          </a:p>
        </p:txBody>
      </p:sp>
      <p:sp>
        <p:nvSpPr>
          <p:cNvPr id="4" name="TextBox 3">
            <a:extLst>
              <a:ext uri="{FF2B5EF4-FFF2-40B4-BE49-F238E27FC236}">
                <a16:creationId xmlns:a16="http://schemas.microsoft.com/office/drawing/2014/main" id="{CEE1014A-1D9F-4EA9-A29F-B46A072E0451}"/>
              </a:ext>
            </a:extLst>
          </p:cNvPr>
          <p:cNvSpPr txBox="1"/>
          <p:nvPr/>
        </p:nvSpPr>
        <p:spPr>
          <a:xfrm>
            <a:off x="8579532" y="0"/>
            <a:ext cx="284052" cy="307777"/>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212744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30" name="Picture 29">
            <a:extLst>
              <a:ext uri="{FF2B5EF4-FFF2-40B4-BE49-F238E27FC236}">
                <a16:creationId xmlns:a16="http://schemas.microsoft.com/office/drawing/2014/main" id="{A6016F9D-0892-481C-A10C-0866D9F931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21911" y="3948447"/>
            <a:ext cx="2241184" cy="2017067"/>
          </a:xfrm>
          <a:prstGeom prst="rect">
            <a:avLst/>
          </a:prstGeom>
          <a:ln>
            <a:noFill/>
          </a:ln>
          <a:effectLst>
            <a:softEdge rad="112500"/>
          </a:effectLst>
        </p:spPr>
      </p:pic>
      <p:sp>
        <p:nvSpPr>
          <p:cNvPr id="288" name="Shape 288"/>
          <p:cNvSpPr txBox="1">
            <a:spLocks noGrp="1"/>
          </p:cNvSpPr>
          <p:nvPr>
            <p:ph type="title"/>
          </p:nvPr>
        </p:nvSpPr>
        <p:spPr>
          <a:xfrm>
            <a:off x="919768" y="570929"/>
            <a:ext cx="7557992" cy="9747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Arial"/>
              <a:buNone/>
            </a:pPr>
            <a:r>
              <a:rPr lang="en-US" sz="3200" dirty="0"/>
              <a:t>CPM Implementation Logic Models…</a:t>
            </a:r>
            <a:br>
              <a:rPr lang="en-US" sz="3200" dirty="0"/>
            </a:br>
            <a:endParaRPr sz="3200" dirty="0"/>
          </a:p>
        </p:txBody>
      </p:sp>
      <p:sp>
        <p:nvSpPr>
          <p:cNvPr id="289" name="Shape 289"/>
          <p:cNvSpPr txBox="1">
            <a:spLocks noGrp="1"/>
          </p:cNvSpPr>
          <p:nvPr>
            <p:ph type="body" idx="1"/>
          </p:nvPr>
        </p:nvSpPr>
        <p:spPr>
          <a:xfrm>
            <a:off x="756449" y="3295268"/>
            <a:ext cx="7884630" cy="2017068"/>
          </a:xfrm>
          <a:prstGeom prst="rect">
            <a:avLst/>
          </a:prstGeom>
          <a:noFill/>
          <a:ln>
            <a:noFill/>
          </a:ln>
        </p:spPr>
        <p:txBody>
          <a:bodyPr spcFirstLastPara="1" wrap="square" lIns="91425" tIns="45700" rIns="91425" bIns="45700" anchor="t" anchorCtr="0">
            <a:noAutofit/>
          </a:bodyPr>
          <a:lstStyle/>
          <a:p>
            <a:pPr marL="259556" lvl="0" indent="-259556">
              <a:lnSpc>
                <a:spcPct val="90000"/>
              </a:lnSpc>
              <a:spcBef>
                <a:spcPts val="600"/>
              </a:spcBef>
              <a:spcAft>
                <a:spcPts val="1500"/>
              </a:spcAft>
            </a:pPr>
            <a:r>
              <a:rPr lang="en-US" sz="2400" dirty="0"/>
              <a:t>Point everyone toward the implementation outcomes   they are collectively working to achieve</a:t>
            </a:r>
          </a:p>
          <a:p>
            <a:pPr marL="259556" lvl="0" indent="-259556">
              <a:lnSpc>
                <a:spcPct val="90000"/>
              </a:lnSpc>
              <a:spcBef>
                <a:spcPts val="1500"/>
              </a:spcBef>
            </a:pPr>
            <a:r>
              <a:rPr lang="en-US" sz="2400" dirty="0"/>
              <a:t>Suggest data and feedback loops that will </a:t>
            </a:r>
          </a:p>
          <a:p>
            <a:pPr marL="0" lvl="0" indent="0">
              <a:lnSpc>
                <a:spcPct val="90000"/>
              </a:lnSpc>
              <a:spcBef>
                <a:spcPts val="0"/>
              </a:spcBef>
              <a:buNone/>
            </a:pPr>
            <a:r>
              <a:rPr lang="en-US" sz="2400" dirty="0"/>
              <a:t>    be helpful in navigating implementation</a:t>
            </a:r>
          </a:p>
          <a:p>
            <a:pPr marL="0" lvl="0" indent="0">
              <a:lnSpc>
                <a:spcPct val="90000"/>
              </a:lnSpc>
              <a:spcBef>
                <a:spcPts val="0"/>
              </a:spcBef>
              <a:buNone/>
            </a:pPr>
            <a:r>
              <a:rPr lang="en-US" sz="2400" dirty="0"/>
              <a:t>    and change</a:t>
            </a:r>
            <a:endParaRPr sz="2400" dirty="0"/>
          </a:p>
        </p:txBody>
      </p:sp>
      <p:sp>
        <p:nvSpPr>
          <p:cNvPr id="12" name="Shape 289">
            <a:extLst>
              <a:ext uri="{FF2B5EF4-FFF2-40B4-BE49-F238E27FC236}">
                <a16:creationId xmlns:a16="http://schemas.microsoft.com/office/drawing/2014/main" id="{7BED4A9F-0629-456D-AB27-66E4E72956DD}"/>
              </a:ext>
            </a:extLst>
          </p:cNvPr>
          <p:cNvSpPr txBox="1">
            <a:spLocks/>
          </p:cNvSpPr>
          <p:nvPr/>
        </p:nvSpPr>
        <p:spPr>
          <a:xfrm>
            <a:off x="1885760" y="1482961"/>
            <a:ext cx="7139914" cy="16634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pPr marL="259556" indent="-259556">
              <a:lnSpc>
                <a:spcPct val="90000"/>
              </a:lnSpc>
              <a:spcBef>
                <a:spcPts val="1500"/>
              </a:spcBef>
              <a:spcAft>
                <a:spcPts val="1200"/>
              </a:spcAft>
            </a:pPr>
            <a:r>
              <a:rPr lang="en-US" sz="2400" dirty="0"/>
              <a:t>Build on priorities in local implementation plan</a:t>
            </a:r>
          </a:p>
          <a:p>
            <a:pPr marL="259556" indent="-259556">
              <a:lnSpc>
                <a:spcPct val="90000"/>
              </a:lnSpc>
              <a:spcBef>
                <a:spcPts val="1500"/>
              </a:spcBef>
              <a:spcAft>
                <a:spcPts val="1200"/>
              </a:spcAft>
            </a:pPr>
            <a:r>
              <a:rPr lang="en-US" sz="2400" dirty="0"/>
              <a:t>Show how the agency is making changes to support and reinforce CPM</a:t>
            </a:r>
          </a:p>
        </p:txBody>
      </p:sp>
      <p:pic>
        <p:nvPicPr>
          <p:cNvPr id="18" name="Picture 17">
            <a:extLst>
              <a:ext uri="{FF2B5EF4-FFF2-40B4-BE49-F238E27FC236}">
                <a16:creationId xmlns:a16="http://schemas.microsoft.com/office/drawing/2014/main" id="{9F33EC97-2052-4DEF-8F21-8F98E37639D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7200" y="1407232"/>
            <a:ext cx="1343216" cy="1663425"/>
          </a:xfrm>
          <a:prstGeom prst="rect">
            <a:avLst/>
          </a:prstGeom>
        </p:spPr>
      </p:pic>
      <p:sp>
        <p:nvSpPr>
          <p:cNvPr id="2" name="TextBox 1">
            <a:extLst>
              <a:ext uri="{FF2B5EF4-FFF2-40B4-BE49-F238E27FC236}">
                <a16:creationId xmlns:a16="http://schemas.microsoft.com/office/drawing/2014/main" id="{AE190A8E-F121-4503-9833-0AE835FC7C60}"/>
              </a:ext>
            </a:extLst>
          </p:cNvPr>
          <p:cNvSpPr txBox="1"/>
          <p:nvPr/>
        </p:nvSpPr>
        <p:spPr>
          <a:xfrm>
            <a:off x="8499053" y="0"/>
            <a:ext cx="284052" cy="307777"/>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3348015794"/>
      </p:ext>
    </p:extLst>
  </p:cSld>
  <p:clrMapOvr>
    <a:masterClrMapping/>
  </p:clrMapOvr>
</p:sld>
</file>

<file path=ppt/theme/theme1.xml><?xml version="1.0" encoding="utf-8"?>
<a:theme xmlns:a="http://schemas.openxmlformats.org/drawingml/2006/main" name="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18610</TotalTime>
  <Words>5064</Words>
  <Application>Microsoft Office PowerPoint</Application>
  <PresentationFormat>On-screen Show (4:3)</PresentationFormat>
  <Paragraphs>606</Paragraphs>
  <Slides>43</Slides>
  <Notes>43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Calibri Light</vt:lpstr>
      <vt:lpstr>Calibri</vt:lpstr>
      <vt:lpstr>Arial Narrow</vt:lpstr>
      <vt:lpstr>Courier New</vt:lpstr>
      <vt:lpstr>Wingdings</vt:lpstr>
      <vt:lpstr>Times New Roman</vt:lpstr>
      <vt:lpstr>ＭＳ Ｐゴシック</vt:lpstr>
      <vt:lpstr>Comic Sans MS</vt:lpstr>
      <vt:lpstr>Arial</vt:lpstr>
      <vt:lpstr>Tahoma</vt:lpstr>
      <vt:lpstr>Clarity</vt:lpstr>
      <vt:lpstr>Clarity</vt:lpstr>
      <vt:lpstr>CPM LOGIC MODELING  Navigating the Road to  Implementation and Change  </vt:lpstr>
      <vt:lpstr>PowerPoint Presentation</vt:lpstr>
      <vt:lpstr>Learning Objectives</vt:lpstr>
      <vt:lpstr>CPM Implementation Logic Modeling</vt:lpstr>
      <vt:lpstr>examines current reality, interprets results, identifies planning priorities </vt:lpstr>
      <vt:lpstr>CPM Logic Modeling</vt:lpstr>
      <vt:lpstr>Logic Model Insights . . . </vt:lpstr>
      <vt:lpstr>The Many Uses of Logic Models</vt:lpstr>
      <vt:lpstr>CPM Implementation Logic Models… </vt:lpstr>
      <vt:lpstr>Relies on CPM Leadership Behaviors</vt:lpstr>
      <vt:lpstr>Helps Answer Key Questions About CPM Implementation</vt:lpstr>
      <vt:lpstr>Planning for Results     Monitoring for Change</vt:lpstr>
      <vt:lpstr>Three Keys to  CPM Implementation Logic</vt:lpstr>
      <vt:lpstr>Three Keys to  CPM Implementation Logic</vt:lpstr>
      <vt:lpstr>PowerPoint Presentation</vt:lpstr>
      <vt:lpstr>“Any County”, California</vt:lpstr>
      <vt:lpstr>“Any County” Followed Building Blocks</vt:lpstr>
      <vt:lpstr>PowerPoint Presentation</vt:lpstr>
      <vt:lpstr>PowerPoint Presentation</vt:lpstr>
      <vt:lpstr>PowerPoint Presentation</vt:lpstr>
      <vt:lpstr>“Any County” Set Planning Priorities based on their Snapshot Findings…</vt:lpstr>
      <vt:lpstr>PowerPoint Presentation</vt:lpstr>
      <vt:lpstr>“Any County” Selected Implementation Objectives for Each Planning Priority…   </vt:lpstr>
      <vt:lpstr>CPM Logic Modeling: Getting Started</vt:lpstr>
      <vt:lpstr>“Any County” Translated their Implementation Objectives into Action</vt:lpstr>
      <vt:lpstr>CPM Implementation Logic Model – Any County, CA</vt:lpstr>
      <vt:lpstr>Activities Lead to Outputs</vt:lpstr>
      <vt:lpstr>CPM Implementation Logic Model – Any County, CA</vt:lpstr>
      <vt:lpstr>Setting Sights on Outcomes</vt:lpstr>
      <vt:lpstr>“If – Then” Example </vt:lpstr>
      <vt:lpstr>Activities         Outputs        Outcomes</vt:lpstr>
      <vt:lpstr>Come to the Polls!</vt:lpstr>
      <vt:lpstr>Teaming, Logic Models, and Data</vt:lpstr>
      <vt:lpstr>Pairing Quality Implementation with Data   </vt:lpstr>
      <vt:lpstr>Data for Learning and Improvement</vt:lpstr>
      <vt:lpstr>Logic Model Data </vt:lpstr>
      <vt:lpstr>Logic Model Data Reflections</vt:lpstr>
      <vt:lpstr>Logic Model Data Reflections </vt:lpstr>
      <vt:lpstr>Back to the Polls!</vt:lpstr>
      <vt:lpstr>RTAs want to help!</vt:lpstr>
      <vt:lpstr>Finding What You Need</vt:lpstr>
      <vt:lpstr>Logic Modeling Webinar Take-Aways</vt:lpstr>
      <vt:lpstr>Next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CPM LOGIC MODELING “Implementation Plan Logic &amp; Data”  CPM Resources For County Leaders</dc:title>
  <dc:creator>Crystal Luffberry</dc:creator>
  <cp:lastModifiedBy>Crystal Luffberry</cp:lastModifiedBy>
  <cp:revision>611</cp:revision>
  <cp:lastPrinted>2018-04-17T13:16:53Z</cp:lastPrinted>
  <dcterms:modified xsi:type="dcterms:W3CDTF">2018-04-17T15:44:10Z</dcterms:modified>
</cp:coreProperties>
</file>