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5" r:id="rId39"/>
    <p:sldId id="294" r:id="rId40"/>
    <p:sldId id="330" r:id="rId41"/>
    <p:sldId id="296" r:id="rId42"/>
    <p:sldId id="297" r:id="rId43"/>
  </p:sldIdLst>
  <p:sldSz cx="9144000" cy="6858000" type="screen4x3"/>
  <p:notesSz cx="6858000" cy="9144000"/>
  <p:embeddedFontLst>
    <p:embeddedFont>
      <p:font typeface="Bookman Old Style" panose="02050604050505020204" pitchFamily="18" charset="0"/>
      <p:regular r:id="rId45"/>
      <p:bold r:id="rId45"/>
      <p:italic r:id="rId45"/>
      <p:boldItalic r:id="rId45"/>
    </p:embeddedFont>
    <p:embeddedFont>
      <p:font typeface="Cabin"/>
      <p:regular r:id="rId45"/>
      <p:bold r:id="rId45"/>
      <p:italic r:id="rId45"/>
      <p:boldItalic r:id="rId45"/>
    </p:embeddedFont>
    <p:embeddedFont>
      <p:font typeface="Calibri" panose="020F0502020204030204" pitchFamily="34" charset="0"/>
      <p:regular r:id="rId45"/>
      <p:bold r:id="rId45"/>
      <p:italic r:id="rId45"/>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p15="http://schemas.microsoft.com/office/powerpoint/2012/main" xmlns:go="http://customooxmlschemas.google.com/" roundtripDataSignature="AMtx7mg7DmPjCLlBya9rsxzS08q2cGA6jg==" r:id="rId61"/>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rissa Alderete" initials="" lastIdx="3" clrIdx="0"/>
  <p:cmAuthor id="1" name="Melinda Iremonger" initials="MI" lastIdx="1" clrIdx="1">
    <p:extLst>
      <p:ext uri="{19B8F6BF-5375-455C-9EA6-DF929625EA0E}">
        <p15:presenceInfo xmlns:p15="http://schemas.microsoft.com/office/powerpoint/2012/main" userId="S::miremonger@berkeley.edu::c0b47be2-d1cc-4219-b722-b9772c5b2e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p:restoredTop sz="94833"/>
  </p:normalViewPr>
  <p:slideViewPr>
    <p:cSldViewPr snapToGrid="0" snapToObjects="1">
      <p:cViewPr varScale="1">
        <p:scale>
          <a:sx n="102" d="100"/>
          <a:sy n="102" d="100"/>
        </p:scale>
        <p:origin x="13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NUL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64"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16T14:51:42.234"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Shape 1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27" name="Shape 127"/>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28" name="Shape 128"/>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4/28/17 2:53 PM</a:t>
            </a:r>
            <a:endParaRPr sz="1200" b="0" i="0" u="none" strike="noStrike" cap="none">
              <a:solidFill>
                <a:schemeClr val="dk1"/>
              </a:solidFill>
              <a:latin typeface="Calibri"/>
              <a:ea typeface="Calibri"/>
              <a:cs typeface="Calibri"/>
              <a:sym typeface="Calibri"/>
            </a:endParaRPr>
          </a:p>
        </p:txBody>
      </p:sp>
      <p:sp>
        <p:nvSpPr>
          <p:cNvPr id="129" name="Shape 129"/>
          <p:cNvSpPr txBox="1">
            <a:spLocks noGrp="1"/>
          </p:cNvSpPr>
          <p:nvPr>
            <p:ph type="ftr" idx="11"/>
          </p:nvPr>
        </p:nvSpPr>
        <p:spPr>
          <a:xfrm>
            <a:off x="0" y="8685213"/>
            <a:ext cx="61722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r>
              <a:rPr lang="en-US" sz="500" b="0" i="0" u="none" strike="noStrike" cap="none">
                <a:solidFill>
                  <a:srgbClr val="000000"/>
                </a:solidFill>
                <a:latin typeface="Calibri"/>
                <a:ea typeface="Calibri"/>
                <a:cs typeface="Calibri"/>
                <a:sym typeface="Calibri"/>
              </a:rPr>
              <a:t>© 2007 Microsoft Corporation. All rights reserved. Microsoft, Windows, Windows Vista and other product names are or may be registered trademarks and/or trademarks in the U.S. and/or other countries.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Calibri"/>
              <a:buNone/>
            </a:pPr>
            <a:r>
              <a:rPr lang="en-US" sz="500" b="0" i="0" u="none" strike="noStrike" cap="none">
                <a:solidFill>
                  <a:srgbClr val="000000"/>
                </a:solidFill>
                <a:latin typeface="Calibri"/>
                <a:ea typeface="Calibri"/>
                <a:cs typeface="Calibri"/>
                <a:sym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b="0" i="0" u="none" strike="noStrike" cap="none">
                <a:solidFill>
                  <a:srgbClr val="000000"/>
                </a:solidFill>
                <a:latin typeface="Calibri"/>
                <a:ea typeface="Calibri"/>
                <a:cs typeface="Calibri"/>
                <a:sym typeface="Calibri"/>
              </a:rPr>
            </a:br>
            <a:r>
              <a:rPr lang="en-US" sz="500" b="0" i="0" u="none" strike="noStrike" cap="none">
                <a:solidFill>
                  <a:srgbClr val="000000"/>
                </a:solidFill>
                <a:latin typeface="Calibri"/>
                <a:ea typeface="Calibri"/>
                <a:cs typeface="Calibri"/>
                <a:sym typeface="Calibri"/>
              </a:rPr>
              <a:t>MICROSOFT MAKES NO WARRANTIES, EXPRESS, IMPLIED OR STATUTORY, AS TO THE INFORMATION IN THIS PRESENTATION.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500" b="0" i="0" u="none" strike="noStrike" cap="none">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6172199" y="8685213"/>
            <a:ext cx="684213"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21" name="Shape 221"/>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Shape 22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Shape 25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https://www.youtube.com/watch?v=76BboyrEl48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
        <p:nvSpPr>
          <p:cNvPr id="254" name="Shape 25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Shape 26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64" name="Shape 26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Shape 27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72" name="Shape 27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Shape 29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Shape 29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sz="1200" b="0" i="0" u="none" strike="noStrike" cap="none" dirty="0">
              <a:solidFill>
                <a:schemeClr val="dk1"/>
              </a:solidFill>
              <a:latin typeface="Calibri"/>
              <a:ea typeface="Calibri"/>
              <a:cs typeface="Calibri"/>
              <a:sym typeface="Calibri"/>
            </a:endParaRPr>
          </a:p>
        </p:txBody>
      </p:sp>
      <p:sp>
        <p:nvSpPr>
          <p:cNvPr id="300" name="Shape 30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Shape 13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40" name="Shape 14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Shape 30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07" name="Shape 30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Shape 31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14" name="Shape 31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Shape 32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23" name="Shape 32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Shape 33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Shape 34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dirty="0">
              <a:solidFill>
                <a:schemeClr val="dk1"/>
              </a:solidFill>
              <a:latin typeface="Calibri"/>
              <a:ea typeface="Calibri"/>
              <a:cs typeface="Calibri"/>
              <a:sym typeface="Calibri"/>
            </a:endParaRPr>
          </a:p>
        </p:txBody>
      </p:sp>
      <p:sp>
        <p:nvSpPr>
          <p:cNvPr id="342" name="Shape 34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Shape 34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50" name="Shape 35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Shape 35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r>
              <a:rPr lang="en-US" sz="1200" b="0" i="0" u="sng" strike="noStrike" cap="none">
                <a:solidFill>
                  <a:schemeClr val="dk1"/>
                </a:solidFill>
                <a:latin typeface="Calibri"/>
                <a:ea typeface="Calibri"/>
                <a:cs typeface="Calibri"/>
                <a:sym typeface="Calibri"/>
              </a:rPr>
              <a:t>https://www.youtube.com/watch?v=_bP0Uf3Shd0(0:37)</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58" name="Shape 35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Shape 36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67" name="Shape 36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Shape 37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75" name="Shape 37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Shape 38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84" name="Shape 38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Shape 14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Shape 39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393" name="Shape 39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Shape 40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03" name="Shape 40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Shape 40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63550" marR="0" lvl="1" indent="-336550" algn="l" rtl="0">
              <a:spcBef>
                <a:spcPts val="0"/>
              </a:spcBef>
              <a:spcAft>
                <a:spcPts val="0"/>
              </a:spcAft>
              <a:buClr>
                <a:schemeClr val="accent1"/>
              </a:buClr>
              <a:buSzPts val="2000"/>
              <a:buFont typeface="Arial"/>
              <a:buNone/>
            </a:pPr>
            <a:endParaRPr sz="2000" b="0" i="0" u="none" strike="noStrike" cap="none">
              <a:solidFill>
                <a:srgbClr val="FF0000"/>
              </a:solidFill>
              <a:latin typeface="Calibri"/>
              <a:ea typeface="Calibri"/>
              <a:cs typeface="Calibri"/>
              <a:sym typeface="Calibri"/>
            </a:endParaRPr>
          </a:p>
        </p:txBody>
      </p:sp>
      <p:sp>
        <p:nvSpPr>
          <p:cNvPr id="410" name="Shape 41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Shape 41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Shape 42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23" name="Shape 42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Shape 42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dirty="0">
              <a:solidFill>
                <a:schemeClr val="dk1"/>
              </a:solidFill>
              <a:latin typeface="Calibri"/>
              <a:ea typeface="Calibri"/>
              <a:cs typeface="Calibri"/>
              <a:sym typeface="Calibri"/>
            </a:endParaRPr>
          </a:p>
        </p:txBody>
      </p:sp>
      <p:sp>
        <p:nvSpPr>
          <p:cNvPr id="429" name="Shape 42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Shape 43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38" name="Shape 43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Shape 44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46" name="Shape 44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Shape 46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62" name="Shape 46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Shape 45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dirty="0">
              <a:solidFill>
                <a:schemeClr val="dk1"/>
              </a:solidFill>
              <a:latin typeface="Calibri"/>
              <a:ea typeface="Calibri"/>
              <a:cs typeface="Calibri"/>
              <a:sym typeface="Calibri"/>
            </a:endParaRPr>
          </a:p>
        </p:txBody>
      </p:sp>
      <p:sp>
        <p:nvSpPr>
          <p:cNvPr id="453" name="Shape 45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Shape 15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57" name="Shape 15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Shape 47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72" name="Shape 47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Shape 48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483" name="Shape 48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dirty="0">
              <a:solidFill>
                <a:schemeClr val="dk1"/>
              </a:solidFill>
              <a:latin typeface="Calibri"/>
              <a:ea typeface="Calibri"/>
              <a:cs typeface="Calibri"/>
              <a:sym typeface="Calibri"/>
            </a:endParaRP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Shape 17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73" name="Shape 17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Shape 19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205" name="Shape 20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1200"/>
              <a:buFont typeface="Calibri"/>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Shape 21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1219200" y="3886200"/>
            <a:ext cx="6858000" cy="9906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3200"/>
              <a:buFont typeface="Bookman Old Style"/>
              <a:buNone/>
              <a:defRPr sz="3200" b="0" i="0" u="none" strike="noStrike" cap="none">
                <a:solidFill>
                  <a:schemeClr val="dk1"/>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20" name="Shape 20"/>
          <p:cNvSpPr txBox="1">
            <a:spLocks noGrp="1"/>
          </p:cNvSpPr>
          <p:nvPr>
            <p:ph type="subTitle" idx="1"/>
          </p:nvPr>
        </p:nvSpPr>
        <p:spPr>
          <a:xfrm>
            <a:off x="1219200" y="5124450"/>
            <a:ext cx="6858000" cy="533400"/>
          </a:xfrm>
          <a:prstGeom prst="rect">
            <a:avLst/>
          </a:prstGeom>
          <a:noFill/>
          <a:ln>
            <a:noFill/>
          </a:ln>
        </p:spPr>
        <p:txBody>
          <a:bodyPr spcFirstLastPara="1" wrap="square" lIns="91425" tIns="91425" rIns="91425" bIns="91425" anchor="t" anchorCtr="0"/>
          <a:lstStyle>
            <a:lvl1pPr marR="0" lvl="0" algn="r" rtl="0">
              <a:lnSpc>
                <a:spcPct val="100000"/>
              </a:lnSpc>
              <a:spcBef>
                <a:spcPts val="600"/>
              </a:spcBef>
              <a:spcAft>
                <a:spcPts val="0"/>
              </a:spcAft>
              <a:buClr>
                <a:schemeClr val="accent1"/>
              </a:buClr>
              <a:buSzPts val="1520"/>
              <a:buFont typeface="Noto Sans Symbols"/>
              <a:buNone/>
              <a:defRPr sz="2000" b="0" i="0" u="none" strike="noStrike" cap="none">
                <a:solidFill>
                  <a:schemeClr val="dk2"/>
                </a:solidFill>
                <a:latin typeface="Bookman Old Style"/>
                <a:ea typeface="Bookman Old Style"/>
                <a:cs typeface="Bookman Old Style"/>
                <a:sym typeface="Bookman Old Style"/>
              </a:defRPr>
            </a:lvl1pPr>
            <a:lvl2pPr marR="0" lvl="1" algn="ctr" rtl="0">
              <a:lnSpc>
                <a:spcPct val="100000"/>
              </a:lnSpc>
              <a:spcBef>
                <a:spcPts val="500"/>
              </a:spcBef>
              <a:spcAft>
                <a:spcPts val="0"/>
              </a:spcAft>
              <a:buClr>
                <a:schemeClr val="accent2"/>
              </a:buClr>
              <a:buSzPts val="1748"/>
              <a:buFont typeface="Noto Sans Symbols"/>
              <a:buNone/>
              <a:defRPr sz="2300" b="0" i="0" u="none" strike="noStrike" cap="none">
                <a:solidFill>
                  <a:schemeClr val="dk2"/>
                </a:solidFill>
                <a:latin typeface="Cabin"/>
                <a:ea typeface="Cabin"/>
                <a:cs typeface="Cabin"/>
                <a:sym typeface="Cabin"/>
              </a:defRPr>
            </a:lvl2pPr>
            <a:lvl3pPr marR="0" lvl="2" algn="ctr" rtl="0">
              <a:lnSpc>
                <a:spcPct val="100000"/>
              </a:lnSpc>
              <a:spcBef>
                <a:spcPts val="500"/>
              </a:spcBef>
              <a:spcAft>
                <a:spcPts val="0"/>
              </a:spcAft>
              <a:buClr>
                <a:srgbClr val="BABABA"/>
              </a:buClr>
              <a:buSzPts val="1520"/>
              <a:buFont typeface="Noto Sans Symbols"/>
              <a:buNone/>
              <a:defRPr sz="2000" b="0" i="0" u="none" strike="noStrike" cap="none">
                <a:solidFill>
                  <a:schemeClr val="dk1"/>
                </a:solidFill>
                <a:latin typeface="Cabin"/>
                <a:ea typeface="Cabin"/>
                <a:cs typeface="Cabin"/>
                <a:sym typeface="Cabin"/>
              </a:defRPr>
            </a:lvl3pPr>
            <a:lvl4pPr marR="0" lvl="3" algn="ctr" rtl="0">
              <a:lnSpc>
                <a:spcPct val="100000"/>
              </a:lnSpc>
              <a:spcBef>
                <a:spcPts val="400"/>
              </a:spcBef>
              <a:spcAft>
                <a:spcPts val="0"/>
              </a:spcAft>
              <a:buClr>
                <a:srgbClr val="8BA1B3"/>
              </a:buClr>
              <a:buSzPts val="1260"/>
              <a:buFont typeface="Noto Sans Symbols"/>
              <a:buNone/>
              <a:defRPr sz="1800" b="0" i="0" u="none" strike="noStrike" cap="none">
                <a:solidFill>
                  <a:schemeClr val="dk1"/>
                </a:solidFill>
                <a:latin typeface="Cabin"/>
                <a:ea typeface="Cabin"/>
                <a:cs typeface="Cabin"/>
                <a:sym typeface="Cabin"/>
              </a:defRPr>
            </a:lvl4pPr>
            <a:lvl5pPr marR="0" lvl="4" algn="ctr" rtl="0">
              <a:lnSpc>
                <a:spcPct val="100000"/>
              </a:lnSpc>
              <a:spcBef>
                <a:spcPts val="300"/>
              </a:spcBef>
              <a:spcAft>
                <a:spcPts val="0"/>
              </a:spcAft>
              <a:buClr>
                <a:schemeClr val="accent2"/>
              </a:buClr>
              <a:buSzPts val="1120"/>
              <a:buFont typeface="Noto Sans Symbols"/>
              <a:buNone/>
              <a:defRPr sz="1600" b="0" i="0" u="none" strike="noStrike" cap="none">
                <a:solidFill>
                  <a:schemeClr val="dk1"/>
                </a:solidFill>
                <a:latin typeface="Cabin"/>
                <a:ea typeface="Cabin"/>
                <a:cs typeface="Cabin"/>
                <a:sym typeface="Cabin"/>
              </a:defRPr>
            </a:lvl5pPr>
            <a:lvl6pPr marR="0" lvl="5" algn="ctr" rtl="0">
              <a:lnSpc>
                <a:spcPct val="100000"/>
              </a:lnSpc>
              <a:spcBef>
                <a:spcPts val="300"/>
              </a:spcBef>
              <a:spcAft>
                <a:spcPts val="0"/>
              </a:spcAft>
              <a:buClr>
                <a:srgbClr val="8BA1B3"/>
              </a:buClr>
              <a:buSzPts val="1200"/>
              <a:buFont typeface="Noto Sans Symbols"/>
              <a:buNone/>
              <a:defRPr sz="1600" b="0" i="0" u="none" strike="noStrike" cap="none">
                <a:solidFill>
                  <a:schemeClr val="dk1"/>
                </a:solidFill>
                <a:latin typeface="Cabin"/>
                <a:ea typeface="Cabin"/>
                <a:cs typeface="Cabin"/>
                <a:sym typeface="Cabin"/>
              </a:defRPr>
            </a:lvl6pPr>
            <a:lvl7pPr marR="0" lvl="6" algn="ctr" rtl="0">
              <a:lnSpc>
                <a:spcPct val="100000"/>
              </a:lnSpc>
              <a:spcBef>
                <a:spcPts val="300"/>
              </a:spcBef>
              <a:spcAft>
                <a:spcPts val="0"/>
              </a:spcAft>
              <a:buClr>
                <a:srgbClr val="646C8F"/>
              </a:buClr>
              <a:buSzPts val="1050"/>
              <a:buFont typeface="Noto Sans Symbols"/>
              <a:buNone/>
              <a:defRPr sz="1400" b="0" i="0" u="none" strike="noStrike" cap="none">
                <a:solidFill>
                  <a:schemeClr val="dk1"/>
                </a:solidFill>
                <a:latin typeface="Cabin"/>
                <a:ea typeface="Cabin"/>
                <a:cs typeface="Cabin"/>
                <a:sym typeface="Cabin"/>
              </a:defRPr>
            </a:lvl7pPr>
            <a:lvl8pPr marR="0" lvl="7" algn="ctr" rtl="0">
              <a:lnSpc>
                <a:spcPct val="100000"/>
              </a:lnSpc>
              <a:spcBef>
                <a:spcPts val="300"/>
              </a:spcBef>
              <a:spcAft>
                <a:spcPts val="0"/>
              </a:spcAft>
              <a:buClr>
                <a:srgbClr val="BABABA"/>
              </a:buClr>
              <a:buSzPts val="1050"/>
              <a:buFont typeface="Noto Sans Symbols"/>
              <a:buNone/>
              <a:defRPr sz="1400" b="0" i="0" u="none" strike="noStrike" cap="none">
                <a:solidFill>
                  <a:schemeClr val="dk1"/>
                </a:solidFill>
                <a:latin typeface="Cabin"/>
                <a:ea typeface="Cabin"/>
                <a:cs typeface="Cabin"/>
                <a:sym typeface="Cabin"/>
              </a:defRPr>
            </a:lvl8pPr>
            <a:lvl9pPr marR="0" lvl="8" algn="ctr" rtl="0">
              <a:lnSpc>
                <a:spcPct val="100000"/>
              </a:lnSpc>
              <a:spcBef>
                <a:spcPts val="300"/>
              </a:spcBef>
              <a:spcAft>
                <a:spcPts val="0"/>
              </a:spcAft>
              <a:buClr>
                <a:srgbClr val="9FB8CD"/>
              </a:buClr>
              <a:buSzPts val="900"/>
              <a:buFont typeface="Noto Sans Symbols"/>
              <a:buNone/>
              <a:defRPr sz="1200" b="0" i="0" u="none" strike="noStrike" cap="none">
                <a:solidFill>
                  <a:schemeClr val="dk1"/>
                </a:solidFill>
                <a:latin typeface="Cabin"/>
                <a:ea typeface="Cabin"/>
                <a:cs typeface="Cabin"/>
                <a:sym typeface="Cabin"/>
              </a:defRPr>
            </a:lvl9pPr>
          </a:lstStyle>
          <a:p>
            <a:endParaRPr/>
          </a:p>
        </p:txBody>
      </p:sp>
      <p:sp>
        <p:nvSpPr>
          <p:cNvPr id="21" name="Shape 21"/>
          <p:cNvSpPr txBox="1">
            <a:spLocks noGrp="1"/>
          </p:cNvSpPr>
          <p:nvPr>
            <p:ph type="dt" idx="10"/>
          </p:nvPr>
        </p:nvSpPr>
        <p:spPr>
          <a:xfrm>
            <a:off x="6400800" y="6355080"/>
            <a:ext cx="2286000"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2" name="Shape 22"/>
          <p:cNvSpPr txBox="1">
            <a:spLocks noGrp="1"/>
          </p:cNvSpPr>
          <p:nvPr>
            <p:ph type="ftr" idx="11"/>
          </p:nvPr>
        </p:nvSpPr>
        <p:spPr>
          <a:xfrm>
            <a:off x="2898648" y="6355080"/>
            <a:ext cx="347472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3" name="Shape 23"/>
          <p:cNvSpPr txBox="1">
            <a:spLocks noGrp="1"/>
          </p:cNvSpPr>
          <p:nvPr>
            <p:ph type="sldNum" idx="12"/>
          </p:nvPr>
        </p:nvSpPr>
        <p:spPr>
          <a:xfrm>
            <a:off x="1216152" y="6355080"/>
            <a:ext cx="1219200"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
        <p:nvSpPr>
          <p:cNvPr id="24" name="Shape 24"/>
          <p:cNvSpPr/>
          <p:nvPr/>
        </p:nvSpPr>
        <p:spPr>
          <a:xfrm>
            <a:off x="904875" y="3648075"/>
            <a:ext cx="7315200" cy="1280160"/>
          </a:xfrm>
          <a:prstGeom prst="rect">
            <a:avLst/>
          </a:prstGeom>
          <a:noFill/>
          <a:ln w="952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25" name="Shape 25"/>
          <p:cNvSpPr/>
          <p:nvPr/>
        </p:nvSpPr>
        <p:spPr>
          <a:xfrm>
            <a:off x="914400" y="5048250"/>
            <a:ext cx="7315200" cy="685800"/>
          </a:xfrm>
          <a:prstGeom prst="rect">
            <a:avLst/>
          </a:pr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26" name="Shape 26"/>
          <p:cNvSpPr/>
          <p:nvPr/>
        </p:nvSpPr>
        <p:spPr>
          <a:xfrm>
            <a:off x="904875" y="3648075"/>
            <a:ext cx="228600" cy="12801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27" name="Shape 27"/>
          <p:cNvSpPr/>
          <p:nvPr/>
        </p:nvSpPr>
        <p:spPr>
          <a:xfrm>
            <a:off x="914400" y="5048250"/>
            <a:ext cx="228600" cy="685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solidFill>
          <a:schemeClr val="dk2"/>
        </a:solidFill>
        <a:effectLst/>
      </p:bgPr>
    </p:bg>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57200" y="500856"/>
            <a:ext cx="8229600" cy="674688"/>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lstStyle>
            <a:lvl1pPr marR="0" lvl="0" algn="r" rtl="0">
              <a:lnSpc>
                <a:spcPct val="100000"/>
              </a:lnSpc>
              <a:spcBef>
                <a:spcPts val="0"/>
              </a:spcBef>
              <a:spcAft>
                <a:spcPts val="0"/>
              </a:spcAft>
              <a:buClr>
                <a:schemeClr val="lt1"/>
              </a:buClr>
              <a:buSzPts val="2000"/>
              <a:buFont typeface="Bookman Old Style"/>
              <a:buNone/>
              <a:defRPr sz="2000" b="0" i="0" u="none" strike="noStrike" cap="none">
                <a:solidFill>
                  <a:schemeClr val="lt1"/>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85" name="Shape 85"/>
          <p:cNvSpPr>
            <a:spLocks noGrp="1"/>
          </p:cNvSpPr>
          <p:nvPr>
            <p:ph type="pic" idx="2"/>
          </p:nvPr>
        </p:nvSpPr>
        <p:spPr>
          <a:xfrm>
            <a:off x="457200" y="1905000"/>
            <a:ext cx="8229600" cy="4270248"/>
          </a:xfrm>
          <a:prstGeom prst="rect">
            <a:avLst/>
          </a:prstGeom>
          <a:solidFill>
            <a:srgbClr val="BABABA"/>
          </a:solidFill>
          <a:ln>
            <a:noFill/>
          </a:ln>
        </p:spPr>
        <p:txBody>
          <a:bodyPr spcFirstLastPara="1" wrap="square" lIns="91425" tIns="91425" rIns="91425" bIns="91425" anchor="t" anchorCtr="0"/>
          <a:lstStyle>
            <a:lvl1pPr marR="0" lvl="0" algn="l" rtl="0">
              <a:lnSpc>
                <a:spcPct val="100000"/>
              </a:lnSpc>
              <a:spcBef>
                <a:spcPts val="600"/>
              </a:spcBef>
              <a:spcAft>
                <a:spcPts val="0"/>
              </a:spcAft>
              <a:buClr>
                <a:schemeClr val="accent1"/>
              </a:buClr>
              <a:buSzPts val="2432"/>
              <a:buFont typeface="Noto Sans Symbols"/>
              <a:buNone/>
              <a:defRPr sz="3200" b="0" i="0" u="none" strike="noStrike" cap="none">
                <a:solidFill>
                  <a:schemeClr val="lt1"/>
                </a:solidFill>
                <a:latin typeface="Cabin"/>
                <a:ea typeface="Cabin"/>
                <a:cs typeface="Cabin"/>
                <a:sym typeface="Cabin"/>
              </a:defRPr>
            </a:lvl1pPr>
            <a:lvl2pPr marR="0" lvl="1" algn="l" rtl="0">
              <a:lnSpc>
                <a:spcPct val="100000"/>
              </a:lnSpc>
              <a:spcBef>
                <a:spcPts val="500"/>
              </a:spcBef>
              <a:spcAft>
                <a:spcPts val="0"/>
              </a:spcAft>
              <a:buClr>
                <a:schemeClr val="accent2"/>
              </a:buClr>
              <a:buSzPts val="1748"/>
              <a:buFont typeface="Noto Sans Symbols"/>
              <a:buChar char="▶"/>
              <a:defRPr sz="2300" b="0" i="0" u="none" strike="noStrike" cap="none">
                <a:solidFill>
                  <a:schemeClr val="lt2"/>
                </a:solidFill>
                <a:latin typeface="Cabin"/>
                <a:ea typeface="Cabin"/>
                <a:cs typeface="Cabin"/>
                <a:sym typeface="Cabin"/>
              </a:defRPr>
            </a:lvl2pPr>
            <a:lvl3pPr marR="0" lvl="2" algn="l" rtl="0">
              <a:lnSpc>
                <a:spcPct val="100000"/>
              </a:lnSpc>
              <a:spcBef>
                <a:spcPts val="500"/>
              </a:spcBef>
              <a:spcAft>
                <a:spcPts val="0"/>
              </a:spcAft>
              <a:buClr>
                <a:schemeClr val="dk1"/>
              </a:buClr>
              <a:buSzPts val="1520"/>
              <a:buFont typeface="Noto Sans Symbols"/>
              <a:buChar char="▶"/>
              <a:defRPr sz="2000" b="0" i="0" u="none" strike="noStrike" cap="none">
                <a:solidFill>
                  <a:schemeClr val="lt1"/>
                </a:solidFill>
                <a:latin typeface="Cabin"/>
                <a:ea typeface="Cabin"/>
                <a:cs typeface="Cabin"/>
                <a:sym typeface="Cabin"/>
              </a:defRPr>
            </a:lvl3pPr>
            <a:lvl4pPr marR="0" lvl="3" algn="l" rtl="0">
              <a:lnSpc>
                <a:spcPct val="100000"/>
              </a:lnSpc>
              <a:spcBef>
                <a:spcPts val="400"/>
              </a:spcBef>
              <a:spcAft>
                <a:spcPts val="0"/>
              </a:spcAft>
              <a:buClr>
                <a:srgbClr val="8BA1B3"/>
              </a:buClr>
              <a:buSzPts val="1260"/>
              <a:buFont typeface="Noto Sans Symbols"/>
              <a:buChar char="◻"/>
              <a:defRPr sz="1800" b="0" i="0" u="none" strike="noStrike" cap="none">
                <a:solidFill>
                  <a:schemeClr val="lt1"/>
                </a:solidFill>
                <a:latin typeface="Cabin"/>
                <a:ea typeface="Cabin"/>
                <a:cs typeface="Cabin"/>
                <a:sym typeface="Cabin"/>
              </a:defRPr>
            </a:lvl4pPr>
            <a:lvl5pPr marR="0" lvl="4" algn="l" rtl="0">
              <a:lnSpc>
                <a:spcPct val="100000"/>
              </a:lnSpc>
              <a:spcBef>
                <a:spcPts val="300"/>
              </a:spcBef>
              <a:spcAft>
                <a:spcPts val="0"/>
              </a:spcAft>
              <a:buClr>
                <a:schemeClr val="accent2"/>
              </a:buClr>
              <a:buSzPts val="1120"/>
              <a:buFont typeface="Noto Sans Symbols"/>
              <a:buChar char="◻"/>
              <a:defRPr sz="1600" b="0" i="0" u="none" strike="noStrike" cap="none">
                <a:solidFill>
                  <a:schemeClr val="lt1"/>
                </a:solidFill>
                <a:latin typeface="Cabin"/>
                <a:ea typeface="Cabin"/>
                <a:cs typeface="Cabin"/>
                <a:sym typeface="Cabin"/>
              </a:defRPr>
            </a:lvl5pPr>
            <a:lvl6pPr marR="0" lvl="5" algn="l" rtl="0">
              <a:lnSpc>
                <a:spcPct val="100000"/>
              </a:lnSpc>
              <a:spcBef>
                <a:spcPts val="300"/>
              </a:spcBef>
              <a:spcAft>
                <a:spcPts val="0"/>
              </a:spcAft>
              <a:buClr>
                <a:srgbClr val="8BA1B3"/>
              </a:buClr>
              <a:buSzPts val="1200"/>
              <a:buFont typeface="Noto Sans Symbols"/>
              <a:buChar char="▶"/>
              <a:defRPr sz="1600" b="0" i="0" u="none" strike="noStrike" cap="none">
                <a:solidFill>
                  <a:schemeClr val="lt1"/>
                </a:solidFill>
                <a:latin typeface="Cabin"/>
                <a:ea typeface="Cabin"/>
                <a:cs typeface="Cabin"/>
                <a:sym typeface="Cabin"/>
              </a:defRPr>
            </a:lvl6pPr>
            <a:lvl7pPr marR="0" lvl="6" algn="l" rtl="0">
              <a:lnSpc>
                <a:spcPct val="100000"/>
              </a:lnSpc>
              <a:spcBef>
                <a:spcPts val="300"/>
              </a:spcBef>
              <a:spcAft>
                <a:spcPts val="0"/>
              </a:spcAft>
              <a:buClr>
                <a:srgbClr val="646C8F"/>
              </a:buClr>
              <a:buSzPts val="1050"/>
              <a:buFont typeface="Noto Sans Symbols"/>
              <a:buChar char="▶"/>
              <a:defRPr sz="1400" b="0" i="0" u="none" strike="noStrike" cap="none">
                <a:solidFill>
                  <a:schemeClr val="lt1"/>
                </a:solidFill>
                <a:latin typeface="Cabin"/>
                <a:ea typeface="Cabin"/>
                <a:cs typeface="Cabin"/>
                <a:sym typeface="Cabin"/>
              </a:defRPr>
            </a:lvl7pPr>
            <a:lvl8pPr marR="0" lvl="7" algn="l" rtl="0">
              <a:lnSpc>
                <a:spcPct val="100000"/>
              </a:lnSpc>
              <a:spcBef>
                <a:spcPts val="300"/>
              </a:spcBef>
              <a:spcAft>
                <a:spcPts val="0"/>
              </a:spcAft>
              <a:buClr>
                <a:srgbClr val="BABABA"/>
              </a:buClr>
              <a:buSzPts val="1050"/>
              <a:buFont typeface="Noto Sans Symbols"/>
              <a:buChar char="▶"/>
              <a:defRPr sz="1400" b="0" i="0" u="none" strike="noStrike" cap="none">
                <a:solidFill>
                  <a:schemeClr val="lt1"/>
                </a:solidFill>
                <a:latin typeface="Cabin"/>
                <a:ea typeface="Cabin"/>
                <a:cs typeface="Cabin"/>
                <a:sym typeface="Cabin"/>
              </a:defRPr>
            </a:lvl8pPr>
            <a:lvl9pPr marR="0" lvl="8" algn="l" rtl="0">
              <a:lnSpc>
                <a:spcPct val="100000"/>
              </a:lnSpc>
              <a:spcBef>
                <a:spcPts val="300"/>
              </a:spcBef>
              <a:spcAft>
                <a:spcPts val="0"/>
              </a:spcAft>
              <a:buClr>
                <a:srgbClr val="9FB8CD"/>
              </a:buClr>
              <a:buSzPts val="900"/>
              <a:buFont typeface="Noto Sans Symbols"/>
              <a:buChar char="▶"/>
              <a:defRPr sz="1200" b="0" i="0" u="none" strike="noStrike" cap="none">
                <a:solidFill>
                  <a:schemeClr val="lt1"/>
                </a:solidFill>
                <a:latin typeface="Cabin"/>
                <a:ea typeface="Cabin"/>
                <a:cs typeface="Cabin"/>
                <a:sym typeface="Cabin"/>
              </a:defRPr>
            </a:lvl9pPr>
          </a:lstStyle>
          <a:p>
            <a:endParaRPr/>
          </a:p>
        </p:txBody>
      </p:sp>
      <p:sp>
        <p:nvSpPr>
          <p:cNvPr id="86" name="Shape 86"/>
          <p:cNvSpPr txBox="1">
            <a:spLocks noGrp="1"/>
          </p:cNvSpPr>
          <p:nvPr>
            <p:ph type="body" idx="1"/>
          </p:nvPr>
        </p:nvSpPr>
        <p:spPr>
          <a:xfrm>
            <a:off x="457200" y="1219200"/>
            <a:ext cx="8229600" cy="5334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600"/>
              </a:spcBef>
              <a:spcAft>
                <a:spcPts val="0"/>
              </a:spcAft>
              <a:buClr>
                <a:schemeClr val="accent1"/>
              </a:buClr>
              <a:buSzPts val="1064"/>
              <a:buFont typeface="Noto Sans Symbols"/>
              <a:buNone/>
              <a:defRPr sz="1400" b="0" i="0" u="none" strike="noStrike" cap="none">
                <a:solidFill>
                  <a:schemeClr val="lt1"/>
                </a:solidFill>
                <a:latin typeface="Cabin"/>
                <a:ea typeface="Cabin"/>
                <a:cs typeface="Cabin"/>
                <a:sym typeface="Cabin"/>
              </a:defRPr>
            </a:lvl1pPr>
            <a:lvl2pPr marL="914400" marR="0" lvl="1" indent="-286512" algn="l" rtl="0">
              <a:lnSpc>
                <a:spcPct val="100000"/>
              </a:lnSpc>
              <a:spcBef>
                <a:spcPts val="500"/>
              </a:spcBef>
              <a:spcAft>
                <a:spcPts val="0"/>
              </a:spcAft>
              <a:buClr>
                <a:schemeClr val="accent2"/>
              </a:buClr>
              <a:buSzPts val="912"/>
              <a:buFont typeface="Noto Sans Symbols"/>
              <a:buChar char="▶"/>
              <a:defRPr sz="1200" b="0" i="0" u="none" strike="noStrike" cap="none">
                <a:solidFill>
                  <a:schemeClr val="lt2"/>
                </a:solidFill>
                <a:latin typeface="Cabin"/>
                <a:ea typeface="Cabin"/>
                <a:cs typeface="Cabin"/>
                <a:sym typeface="Cabin"/>
              </a:defRPr>
            </a:lvl2pPr>
            <a:lvl3pPr marL="1371600" marR="0" lvl="2" indent="-276860" algn="l" rtl="0">
              <a:lnSpc>
                <a:spcPct val="100000"/>
              </a:lnSpc>
              <a:spcBef>
                <a:spcPts val="500"/>
              </a:spcBef>
              <a:spcAft>
                <a:spcPts val="0"/>
              </a:spcAft>
              <a:buClr>
                <a:schemeClr val="dk1"/>
              </a:buClr>
              <a:buSzPts val="760"/>
              <a:buFont typeface="Noto Sans Symbols"/>
              <a:buChar char="▶"/>
              <a:defRPr sz="1000" b="0" i="0" u="none" strike="noStrike" cap="none">
                <a:solidFill>
                  <a:schemeClr val="lt1"/>
                </a:solidFill>
                <a:latin typeface="Cabin"/>
                <a:ea typeface="Cabin"/>
                <a:cs typeface="Cabin"/>
                <a:sym typeface="Cabin"/>
              </a:defRPr>
            </a:lvl3pPr>
            <a:lvl4pPr marL="1828800" marR="0" lvl="3" indent="-268605" algn="l" rtl="0">
              <a:lnSpc>
                <a:spcPct val="100000"/>
              </a:lnSpc>
              <a:spcBef>
                <a:spcPts val="400"/>
              </a:spcBef>
              <a:spcAft>
                <a:spcPts val="0"/>
              </a:spcAft>
              <a:buClr>
                <a:srgbClr val="8BA1B3"/>
              </a:buClr>
              <a:buSzPts val="630"/>
              <a:buFont typeface="Noto Sans Symbols"/>
              <a:buChar char="◻"/>
              <a:defRPr sz="900" b="0" i="0" u="none" strike="noStrike" cap="none">
                <a:solidFill>
                  <a:schemeClr val="lt1"/>
                </a:solidFill>
                <a:latin typeface="Cabin"/>
                <a:ea typeface="Cabin"/>
                <a:cs typeface="Cabin"/>
                <a:sym typeface="Cabin"/>
              </a:defRPr>
            </a:lvl4pPr>
            <a:lvl5pPr marL="2286000" marR="0" lvl="4" indent="-268604" algn="l" rtl="0">
              <a:lnSpc>
                <a:spcPct val="100000"/>
              </a:lnSpc>
              <a:spcBef>
                <a:spcPts val="300"/>
              </a:spcBef>
              <a:spcAft>
                <a:spcPts val="0"/>
              </a:spcAft>
              <a:buClr>
                <a:schemeClr val="accent2"/>
              </a:buClr>
              <a:buSzPts val="630"/>
              <a:buFont typeface="Noto Sans Symbols"/>
              <a:buChar char="◻"/>
              <a:defRPr sz="900" b="0" i="0" u="none" strike="noStrike" cap="none">
                <a:solidFill>
                  <a:schemeClr val="lt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lt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lt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lt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lt1"/>
                </a:solidFill>
                <a:latin typeface="Cabin"/>
                <a:ea typeface="Cabin"/>
                <a:cs typeface="Cabin"/>
                <a:sym typeface="Cabin"/>
              </a:defRPr>
            </a:lvl9pPr>
          </a:lstStyle>
          <a:p>
            <a:endParaRPr/>
          </a:p>
        </p:txBody>
      </p:sp>
      <p:sp>
        <p:nvSpPr>
          <p:cNvPr id="87" name="Shape 87"/>
          <p:cNvSpPr txBox="1">
            <a:spLocks noGrp="1"/>
          </p:cNvSpPr>
          <p:nvPr>
            <p:ph type="dt" idx="10"/>
          </p:nvPr>
        </p:nvSpPr>
        <p:spPr>
          <a:xfrm>
            <a:off x="6400800" y="6356350"/>
            <a:ext cx="2289048"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1pPr>
            <a:lvl2pPr marR="0" lvl="1"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2pPr>
            <a:lvl3pPr marR="0" lvl="2"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3pPr>
            <a:lvl4pPr marR="0" lvl="3"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4pPr>
            <a:lvl5pPr marR="0" lvl="4"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5pPr>
            <a:lvl6pPr marR="0" lvl="5"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6pPr>
            <a:lvl7pPr marR="0" lvl="6"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7pPr>
            <a:lvl8pPr marR="0" lvl="7"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8pPr>
            <a:lvl9pPr marR="0" lvl="8"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9pPr>
          </a:lstStyle>
          <a:p>
            <a:endParaRPr/>
          </a:p>
        </p:txBody>
      </p:sp>
      <p:sp>
        <p:nvSpPr>
          <p:cNvPr id="88" name="Shape 88"/>
          <p:cNvSpPr txBox="1">
            <a:spLocks noGrp="1"/>
          </p:cNvSpPr>
          <p:nvPr>
            <p:ph type="ftr" idx="11"/>
          </p:nvPr>
        </p:nvSpPr>
        <p:spPr>
          <a:xfrm>
            <a:off x="2898648" y="6356350"/>
            <a:ext cx="350520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1pPr>
            <a:lvl2pPr marR="0" lvl="1"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2pPr>
            <a:lvl3pPr marR="0" lvl="2"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3pPr>
            <a:lvl4pPr marR="0" lvl="3"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4pPr>
            <a:lvl5pPr marR="0" lvl="4"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5pPr>
            <a:lvl6pPr marR="0" lvl="5"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6pPr>
            <a:lvl7pPr marR="0" lvl="6"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7pPr>
            <a:lvl8pPr marR="0" lvl="7"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8pPr>
            <a:lvl9pPr marR="0" lvl="8"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9pPr>
          </a:lstStyle>
          <a:p>
            <a:endParaRPr/>
          </a:p>
        </p:txBody>
      </p:sp>
      <p:sp>
        <p:nvSpPr>
          <p:cNvPr id="89" name="Shape 89"/>
          <p:cNvSpPr txBox="1">
            <a:spLocks noGrp="1"/>
          </p:cNvSpPr>
          <p:nvPr>
            <p:ph type="sldNum" idx="12"/>
          </p:nvPr>
        </p:nvSpPr>
        <p:spPr>
          <a:xfrm>
            <a:off x="612648" y="6356350"/>
            <a:ext cx="1981200"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1pPr>
            <a:lvl2pPr marL="0" marR="0" lvl="1"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2pPr>
            <a:lvl3pPr marL="0" marR="0" lvl="2"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3pPr>
            <a:lvl4pPr marL="0" marR="0" lvl="3"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4pPr>
            <a:lvl5pPr marL="0" marR="0" lvl="4"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5pPr>
            <a:lvl6pPr marL="0" marR="0" lvl="5"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6pPr>
            <a:lvl7pPr marL="0" marR="0" lvl="6"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7pPr>
            <a:lvl8pPr marL="0" marR="0" lvl="7"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8pPr>
            <a:lvl9pPr marL="0" marR="0" lvl="8"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cxnSp>
        <p:nvCxnSpPr>
          <p:cNvPr id="90" name="Shape 90"/>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sp>
        <p:nvSpPr>
          <p:cNvPr id="91" name="Shape 91"/>
          <p:cNvSpPr/>
          <p:nvPr/>
        </p:nvSpPr>
        <p:spPr>
          <a:xfrm rot="5400000">
            <a:off x="419100" y="6467475"/>
            <a:ext cx="190849" cy="120314"/>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92" name="Shape 92"/>
          <p:cNvSpPr/>
          <p:nvPr/>
        </p:nvSpPr>
        <p:spPr>
          <a:xfrm>
            <a:off x="457200" y="500856"/>
            <a:ext cx="182880" cy="685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57200" y="152400"/>
            <a:ext cx="8229600" cy="990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3200"/>
              <a:buFont typeface="Bookman Old Style"/>
              <a:buNone/>
              <a:defRPr sz="3200" b="0" i="0" u="none" strike="noStrike" cap="none">
                <a:solidFill>
                  <a:schemeClr val="dk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95" name="Shape 95"/>
          <p:cNvSpPr txBox="1">
            <a:spLocks noGrp="1"/>
          </p:cNvSpPr>
          <p:nvPr>
            <p:ph type="body" idx="1"/>
          </p:nvPr>
        </p:nvSpPr>
        <p:spPr>
          <a:xfrm rot="5400000">
            <a:off x="2116836" y="-440436"/>
            <a:ext cx="4910328" cy="8229600"/>
          </a:xfrm>
          <a:prstGeom prst="rect">
            <a:avLst/>
          </a:prstGeom>
          <a:noFill/>
          <a:ln>
            <a:noFill/>
          </a:ln>
        </p:spPr>
        <p:txBody>
          <a:bodyPr spcFirstLastPara="1" wrap="square" lIns="91425" tIns="91425" rIns="91425" bIns="91425"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
        <p:nvSpPr>
          <p:cNvPr id="96" name="Shape 96"/>
          <p:cNvSpPr txBox="1">
            <a:spLocks noGrp="1"/>
          </p:cNvSpPr>
          <p:nvPr>
            <p:ph type="dt" idx="10"/>
          </p:nvPr>
        </p:nvSpPr>
        <p:spPr>
          <a:xfrm>
            <a:off x="6400800" y="6356350"/>
            <a:ext cx="2289048"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97" name="Shape 97"/>
          <p:cNvSpPr txBox="1">
            <a:spLocks noGrp="1"/>
          </p:cNvSpPr>
          <p:nvPr>
            <p:ph type="ftr" idx="11"/>
          </p:nvPr>
        </p:nvSpPr>
        <p:spPr>
          <a:xfrm>
            <a:off x="2898648" y="6356350"/>
            <a:ext cx="350520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98" name="Shape 98"/>
          <p:cNvSpPr txBox="1">
            <a:spLocks noGrp="1"/>
          </p:cNvSpPr>
          <p:nvPr>
            <p:ph type="sldNum" idx="12"/>
          </p:nvPr>
        </p:nvSpPr>
        <p:spPr>
          <a:xfrm>
            <a:off x="612648" y="6356350"/>
            <a:ext cx="1981200"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3200"/>
              <a:buFont typeface="Bookman Old Style"/>
              <a:buNone/>
              <a:defRPr sz="3200" b="0" i="0" u="none" strike="noStrike" cap="none">
                <a:solidFill>
                  <a:schemeClr val="dk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101" name="Shape 10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
        <p:nvSpPr>
          <p:cNvPr id="102" name="Shape 102"/>
          <p:cNvSpPr txBox="1">
            <a:spLocks noGrp="1"/>
          </p:cNvSpPr>
          <p:nvPr>
            <p:ph type="dt" idx="10"/>
          </p:nvPr>
        </p:nvSpPr>
        <p:spPr>
          <a:xfrm>
            <a:off x="6400800" y="6356350"/>
            <a:ext cx="2289048"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03" name="Shape 103"/>
          <p:cNvSpPr txBox="1">
            <a:spLocks noGrp="1"/>
          </p:cNvSpPr>
          <p:nvPr>
            <p:ph type="ftr" idx="11"/>
          </p:nvPr>
        </p:nvSpPr>
        <p:spPr>
          <a:xfrm>
            <a:off x="2898648" y="6356350"/>
            <a:ext cx="350520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04" name="Shape 104"/>
          <p:cNvSpPr txBox="1">
            <a:spLocks noGrp="1"/>
          </p:cNvSpPr>
          <p:nvPr>
            <p:ph type="sldNum" idx="12"/>
          </p:nvPr>
        </p:nvSpPr>
        <p:spPr>
          <a:xfrm>
            <a:off x="612648" y="6356350"/>
            <a:ext cx="1981200"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cxnSp>
        <p:nvCxnSpPr>
          <p:cNvPr id="105" name="Shape 105"/>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sp>
        <p:nvSpPr>
          <p:cNvPr id="106" name="Shape 106"/>
          <p:cNvSpPr/>
          <p:nvPr/>
        </p:nvSpPr>
        <p:spPr>
          <a:xfrm rot="5400000">
            <a:off x="419100" y="6467475"/>
            <a:ext cx="190849" cy="120314"/>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107" name="Shape 107"/>
          <p:cNvCxnSpPr/>
          <p:nvPr/>
        </p:nvCxnSpPr>
        <p:spPr>
          <a:xfrm rot="5400000">
            <a:off x="3629607" y="3201952"/>
            <a:ext cx="5852160" cy="0"/>
          </a:xfrm>
          <a:prstGeom prst="straightConnector1">
            <a:avLst/>
          </a:prstGeom>
          <a:noFill/>
          <a:ln w="9525" cap="flat" cmpd="sng">
            <a:solidFill>
              <a:schemeClr val="accent2"/>
            </a:solidFill>
            <a:prstDash val="dash"/>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Demo, Video etc. &quot;special&quot; slides">
  <p:cSld name="1_Demo, Video etc. &quot;special&quot; slides">
    <p:spTree>
      <p:nvGrpSpPr>
        <p:cNvPr id="1" name="Shape 108"/>
        <p:cNvGrpSpPr/>
        <p:nvPr/>
      </p:nvGrpSpPr>
      <p:grpSpPr>
        <a:xfrm>
          <a:off x="0" y="0"/>
          <a:ext cx="0" cy="0"/>
          <a:chOff x="0" y="0"/>
          <a:chExt cx="0" cy="0"/>
        </a:xfrm>
      </p:grpSpPr>
      <p:sp>
        <p:nvSpPr>
          <p:cNvPr id="109" name="Shape 109"/>
          <p:cNvSpPr txBox="1">
            <a:spLocks noGrp="1"/>
          </p:cNvSpPr>
          <p:nvPr>
            <p:ph type="ctrTitle"/>
          </p:nvPr>
        </p:nvSpPr>
        <p:spPr>
          <a:xfrm>
            <a:off x="1369219" y="649805"/>
            <a:ext cx="7043208" cy="1523494"/>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2"/>
              </a:buClr>
              <a:buSzPts val="5400"/>
              <a:buFont typeface="Bookman Old Style"/>
              <a:buNone/>
              <a:defRPr sz="5400" b="0" i="0" u="none" strike="noStrike" cap="none">
                <a:solidFill>
                  <a:schemeClr val="dk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110" name="Shape 110"/>
          <p:cNvSpPr txBox="1">
            <a:spLocks noGrp="1"/>
          </p:cNvSpPr>
          <p:nvPr>
            <p:ph type="subTitle" idx="1"/>
          </p:nvPr>
        </p:nvSpPr>
        <p:spPr>
          <a:xfrm>
            <a:off x="1368955" y="4344988"/>
            <a:ext cx="7043208" cy="46166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accent1"/>
              </a:buClr>
              <a:buSzPts val="1976"/>
              <a:buFont typeface="Noto Sans Symbols"/>
              <a:buNone/>
              <a:defRPr sz="2600" b="0" i="0" u="none" strike="noStrike" cap="none">
                <a:solidFill>
                  <a:schemeClr val="dk1"/>
                </a:solidFill>
                <a:latin typeface="Cabin"/>
                <a:ea typeface="Cabin"/>
                <a:cs typeface="Cabin"/>
                <a:sym typeface="Cabin"/>
              </a:defRPr>
            </a:lvl1pPr>
            <a:lvl2pPr marR="0" lvl="1" algn="ctr" rtl="0">
              <a:lnSpc>
                <a:spcPct val="100000"/>
              </a:lnSpc>
              <a:spcBef>
                <a:spcPts val="500"/>
              </a:spcBef>
              <a:spcAft>
                <a:spcPts val="0"/>
              </a:spcAft>
              <a:buClr>
                <a:schemeClr val="accent2"/>
              </a:buClr>
              <a:buSzPts val="1748"/>
              <a:buFont typeface="Noto Sans Symbols"/>
              <a:buNone/>
              <a:defRPr sz="2300" b="0" i="0" u="none" strike="noStrike" cap="none">
                <a:solidFill>
                  <a:srgbClr val="888888"/>
                </a:solidFill>
                <a:latin typeface="Cabin"/>
                <a:ea typeface="Cabin"/>
                <a:cs typeface="Cabin"/>
                <a:sym typeface="Cabin"/>
              </a:defRPr>
            </a:lvl2pPr>
            <a:lvl3pPr marR="0" lvl="2" algn="ctr" rtl="0">
              <a:lnSpc>
                <a:spcPct val="100000"/>
              </a:lnSpc>
              <a:spcBef>
                <a:spcPts val="500"/>
              </a:spcBef>
              <a:spcAft>
                <a:spcPts val="0"/>
              </a:spcAft>
              <a:buClr>
                <a:srgbClr val="BABABA"/>
              </a:buClr>
              <a:buSzPts val="1520"/>
              <a:buFont typeface="Noto Sans Symbols"/>
              <a:buNone/>
              <a:defRPr sz="2000" b="0" i="0" u="none" strike="noStrike" cap="none">
                <a:solidFill>
                  <a:srgbClr val="888888"/>
                </a:solidFill>
                <a:latin typeface="Cabin"/>
                <a:ea typeface="Cabin"/>
                <a:cs typeface="Cabin"/>
                <a:sym typeface="Cabin"/>
              </a:defRPr>
            </a:lvl3pPr>
            <a:lvl4pPr marR="0" lvl="3" algn="ctr" rtl="0">
              <a:lnSpc>
                <a:spcPct val="100000"/>
              </a:lnSpc>
              <a:spcBef>
                <a:spcPts val="400"/>
              </a:spcBef>
              <a:spcAft>
                <a:spcPts val="0"/>
              </a:spcAft>
              <a:buClr>
                <a:srgbClr val="8BA1B3"/>
              </a:buClr>
              <a:buSzPts val="1260"/>
              <a:buFont typeface="Noto Sans Symbols"/>
              <a:buNone/>
              <a:defRPr sz="1800" b="0" i="0" u="none" strike="noStrike" cap="none">
                <a:solidFill>
                  <a:srgbClr val="888888"/>
                </a:solidFill>
                <a:latin typeface="Cabin"/>
                <a:ea typeface="Cabin"/>
                <a:cs typeface="Cabin"/>
                <a:sym typeface="Cabin"/>
              </a:defRPr>
            </a:lvl4pPr>
            <a:lvl5pPr marR="0" lvl="4" algn="ctr" rtl="0">
              <a:lnSpc>
                <a:spcPct val="100000"/>
              </a:lnSpc>
              <a:spcBef>
                <a:spcPts val="300"/>
              </a:spcBef>
              <a:spcAft>
                <a:spcPts val="0"/>
              </a:spcAft>
              <a:buClr>
                <a:schemeClr val="accent2"/>
              </a:buClr>
              <a:buSzPts val="1120"/>
              <a:buFont typeface="Noto Sans Symbols"/>
              <a:buNone/>
              <a:defRPr sz="1600" b="0" i="0" u="none" strike="noStrike" cap="none">
                <a:solidFill>
                  <a:srgbClr val="888888"/>
                </a:solidFill>
                <a:latin typeface="Cabin"/>
                <a:ea typeface="Cabin"/>
                <a:cs typeface="Cabin"/>
                <a:sym typeface="Cabin"/>
              </a:defRPr>
            </a:lvl5pPr>
            <a:lvl6pPr marR="0" lvl="5" algn="ctr" rtl="0">
              <a:lnSpc>
                <a:spcPct val="100000"/>
              </a:lnSpc>
              <a:spcBef>
                <a:spcPts val="300"/>
              </a:spcBef>
              <a:spcAft>
                <a:spcPts val="0"/>
              </a:spcAft>
              <a:buClr>
                <a:srgbClr val="8BA1B3"/>
              </a:buClr>
              <a:buSzPts val="1200"/>
              <a:buFont typeface="Noto Sans Symbols"/>
              <a:buNone/>
              <a:defRPr sz="1600" b="0" i="0" u="none" strike="noStrike" cap="none">
                <a:solidFill>
                  <a:srgbClr val="888888"/>
                </a:solidFill>
                <a:latin typeface="Cabin"/>
                <a:ea typeface="Cabin"/>
                <a:cs typeface="Cabin"/>
                <a:sym typeface="Cabin"/>
              </a:defRPr>
            </a:lvl6pPr>
            <a:lvl7pPr marR="0" lvl="6" algn="ctr" rtl="0">
              <a:lnSpc>
                <a:spcPct val="100000"/>
              </a:lnSpc>
              <a:spcBef>
                <a:spcPts val="300"/>
              </a:spcBef>
              <a:spcAft>
                <a:spcPts val="0"/>
              </a:spcAft>
              <a:buClr>
                <a:srgbClr val="646C8F"/>
              </a:buClr>
              <a:buSzPts val="1050"/>
              <a:buFont typeface="Noto Sans Symbols"/>
              <a:buNone/>
              <a:defRPr sz="1400" b="0" i="0" u="none" strike="noStrike" cap="none">
                <a:solidFill>
                  <a:srgbClr val="888888"/>
                </a:solidFill>
                <a:latin typeface="Cabin"/>
                <a:ea typeface="Cabin"/>
                <a:cs typeface="Cabin"/>
                <a:sym typeface="Cabin"/>
              </a:defRPr>
            </a:lvl7pPr>
            <a:lvl8pPr marR="0" lvl="7" algn="ctr" rtl="0">
              <a:lnSpc>
                <a:spcPct val="100000"/>
              </a:lnSpc>
              <a:spcBef>
                <a:spcPts val="300"/>
              </a:spcBef>
              <a:spcAft>
                <a:spcPts val="0"/>
              </a:spcAft>
              <a:buClr>
                <a:srgbClr val="BABABA"/>
              </a:buClr>
              <a:buSzPts val="1050"/>
              <a:buFont typeface="Noto Sans Symbols"/>
              <a:buNone/>
              <a:defRPr sz="1400" b="0" i="0" u="none" strike="noStrike" cap="none">
                <a:solidFill>
                  <a:srgbClr val="888888"/>
                </a:solidFill>
                <a:latin typeface="Cabin"/>
                <a:ea typeface="Cabin"/>
                <a:cs typeface="Cabin"/>
                <a:sym typeface="Cabin"/>
              </a:defRPr>
            </a:lvl8pPr>
            <a:lvl9pPr marR="0" lvl="8" algn="ctr" rtl="0">
              <a:lnSpc>
                <a:spcPct val="100000"/>
              </a:lnSpc>
              <a:spcBef>
                <a:spcPts val="300"/>
              </a:spcBef>
              <a:spcAft>
                <a:spcPts val="0"/>
              </a:spcAft>
              <a:buClr>
                <a:srgbClr val="9FB8CD"/>
              </a:buClr>
              <a:buSzPts val="900"/>
              <a:buFont typeface="Noto Sans Symbols"/>
              <a:buNone/>
              <a:defRPr sz="1200" b="0" i="0" u="none" strike="noStrike" cap="none">
                <a:solidFill>
                  <a:srgbClr val="888888"/>
                </a:solidFill>
                <a:latin typeface="Cabin"/>
                <a:ea typeface="Cabin"/>
                <a:cs typeface="Cabin"/>
                <a:sym typeface="Cabin"/>
              </a:defRPr>
            </a:lvl9pPr>
          </a:lstStyle>
          <a:p>
            <a:endParaRPr/>
          </a:p>
        </p:txBody>
      </p:sp>
      <p:sp>
        <p:nvSpPr>
          <p:cNvPr id="111" name="Shape 111"/>
          <p:cNvSpPr txBox="1">
            <a:spLocks noGrp="1"/>
          </p:cNvSpPr>
          <p:nvPr>
            <p:ph type="body" idx="2"/>
          </p:nvPr>
        </p:nvSpPr>
        <p:spPr>
          <a:xfrm>
            <a:off x="722049" y="2355850"/>
            <a:ext cx="7690114" cy="1384994"/>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accent1"/>
              </a:buClr>
              <a:buSzPts val="7600"/>
              <a:buFont typeface="Arial"/>
              <a:buNone/>
              <a:defRPr sz="10000" b="1" i="1" u="none" strike="noStrike" cap="none">
                <a:solidFill>
                  <a:srgbClr val="0066FF"/>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ists">
  <p:cSld name="Lists">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685800"/>
            <a:ext cx="6858000" cy="6858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3200"/>
              <a:buFont typeface="Bookman Old Style"/>
              <a:buNone/>
              <a:defRPr sz="3200" b="1" i="0" u="none" strike="noStrike" cap="none">
                <a:solidFill>
                  <a:schemeClr val="dk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114" name="Shape 114"/>
          <p:cNvSpPr txBox="1">
            <a:spLocks noGrp="1"/>
          </p:cNvSpPr>
          <p:nvPr>
            <p:ph type="body" idx="1"/>
          </p:nvPr>
        </p:nvSpPr>
        <p:spPr>
          <a:xfrm>
            <a:off x="4648200" y="1600201"/>
            <a:ext cx="4038600" cy="3657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accent1"/>
              </a:buClr>
              <a:buSzPts val="2128"/>
              <a:buFont typeface="Noto Sans Symbols"/>
              <a:buNone/>
              <a:defRPr sz="2800" b="0" i="0" u="none" strike="noStrike" cap="none">
                <a:solidFill>
                  <a:schemeClr val="dk1"/>
                </a:solidFill>
                <a:latin typeface="Cabin"/>
                <a:ea typeface="Cabin"/>
                <a:cs typeface="Cabin"/>
                <a:sym typeface="Cabin"/>
              </a:defRPr>
            </a:lvl1pPr>
            <a:lvl2pPr marL="914400" marR="0" lvl="1" indent="-344424" algn="l" rtl="0">
              <a:lnSpc>
                <a:spcPct val="100000"/>
              </a:lnSpc>
              <a:spcBef>
                <a:spcPts val="500"/>
              </a:spcBef>
              <a:spcAft>
                <a:spcPts val="0"/>
              </a:spcAft>
              <a:buClr>
                <a:schemeClr val="accent2"/>
              </a:buClr>
              <a:buSzPts val="1824"/>
              <a:buFont typeface="Noto Sans Symbols"/>
              <a:buChar char="▶"/>
              <a:defRPr sz="24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308610" algn="l" rtl="0">
              <a:lnSpc>
                <a:spcPct val="100000"/>
              </a:lnSpc>
              <a:spcBef>
                <a:spcPts val="300"/>
              </a:spcBef>
              <a:spcAft>
                <a:spcPts val="0"/>
              </a:spcAft>
              <a:buClr>
                <a:schemeClr val="accent2"/>
              </a:buClr>
              <a:buSzPts val="1260"/>
              <a:buFont typeface="Noto Sans Symbols"/>
              <a:buChar char="◻"/>
              <a:defRPr sz="1800" b="0" i="0" u="none" strike="noStrike" cap="none">
                <a:solidFill>
                  <a:schemeClr val="dk1"/>
                </a:solidFill>
                <a:latin typeface="Cabin"/>
                <a:ea typeface="Cabin"/>
                <a:cs typeface="Cabin"/>
                <a:sym typeface="Cabin"/>
              </a:defRPr>
            </a:lvl5pPr>
            <a:lvl6pPr marL="2743200" marR="0" lvl="5" indent="-314325" algn="l" rtl="0">
              <a:lnSpc>
                <a:spcPct val="100000"/>
              </a:lnSpc>
              <a:spcBef>
                <a:spcPts val="300"/>
              </a:spcBef>
              <a:spcAft>
                <a:spcPts val="0"/>
              </a:spcAft>
              <a:buClr>
                <a:srgbClr val="8BA1B3"/>
              </a:buClr>
              <a:buSzPts val="1350"/>
              <a:buFont typeface="Noto Sans Symbols"/>
              <a:buChar char="▶"/>
              <a:defRPr sz="1800" b="0" i="0" u="none" strike="noStrike" cap="none">
                <a:solidFill>
                  <a:schemeClr val="dk1"/>
                </a:solidFill>
                <a:latin typeface="Cabin"/>
                <a:ea typeface="Cabin"/>
                <a:cs typeface="Cabin"/>
                <a:sym typeface="Cabin"/>
              </a:defRPr>
            </a:lvl6pPr>
            <a:lvl7pPr marL="3200400" marR="0" lvl="6" indent="-314325" algn="l" rtl="0">
              <a:lnSpc>
                <a:spcPct val="100000"/>
              </a:lnSpc>
              <a:spcBef>
                <a:spcPts val="300"/>
              </a:spcBef>
              <a:spcAft>
                <a:spcPts val="0"/>
              </a:spcAft>
              <a:buClr>
                <a:srgbClr val="646C8F"/>
              </a:buClr>
              <a:buSzPts val="1350"/>
              <a:buFont typeface="Noto Sans Symbols"/>
              <a:buChar char="▶"/>
              <a:defRPr sz="1800" b="0" i="0" u="none" strike="noStrike" cap="none">
                <a:solidFill>
                  <a:schemeClr val="dk1"/>
                </a:solidFill>
                <a:latin typeface="Cabin"/>
                <a:ea typeface="Cabin"/>
                <a:cs typeface="Cabin"/>
                <a:sym typeface="Cabin"/>
              </a:defRPr>
            </a:lvl7pPr>
            <a:lvl8pPr marL="3657600" marR="0" lvl="7" indent="-314325" algn="l" rtl="0">
              <a:lnSpc>
                <a:spcPct val="100000"/>
              </a:lnSpc>
              <a:spcBef>
                <a:spcPts val="300"/>
              </a:spcBef>
              <a:spcAft>
                <a:spcPts val="0"/>
              </a:spcAft>
              <a:buClr>
                <a:srgbClr val="BABABA"/>
              </a:buClr>
              <a:buSzPts val="1350"/>
              <a:buFont typeface="Noto Sans Symbols"/>
              <a:buChar char="▶"/>
              <a:defRPr sz="1800" b="0" i="0" u="none" strike="noStrike" cap="none">
                <a:solidFill>
                  <a:schemeClr val="dk1"/>
                </a:solidFill>
                <a:latin typeface="Cabin"/>
                <a:ea typeface="Cabin"/>
                <a:cs typeface="Cabin"/>
                <a:sym typeface="Cabin"/>
              </a:defRPr>
            </a:lvl8pPr>
            <a:lvl9pPr marL="4114800" marR="0" lvl="8" indent="-314325" algn="l" rtl="0">
              <a:lnSpc>
                <a:spcPct val="100000"/>
              </a:lnSpc>
              <a:spcBef>
                <a:spcPts val="300"/>
              </a:spcBef>
              <a:spcAft>
                <a:spcPts val="0"/>
              </a:spcAft>
              <a:buClr>
                <a:srgbClr val="9FB8CD"/>
              </a:buClr>
              <a:buSzPts val="1350"/>
              <a:buFont typeface="Noto Sans Symbols"/>
              <a:buChar char="▶"/>
              <a:defRPr sz="1800" b="0" i="0" u="none" strike="noStrike" cap="none">
                <a:solidFill>
                  <a:schemeClr val="dk1"/>
                </a:solidFill>
                <a:latin typeface="Cabin"/>
                <a:ea typeface="Cabin"/>
                <a:cs typeface="Cabin"/>
                <a:sym typeface="Cabin"/>
              </a:defRPr>
            </a:lvl9pPr>
          </a:lstStyle>
          <a:p>
            <a:endParaRPr/>
          </a:p>
        </p:txBody>
      </p:sp>
      <p:sp>
        <p:nvSpPr>
          <p:cNvPr id="115" name="Shape 115"/>
          <p:cNvSpPr txBox="1">
            <a:spLocks noGrp="1"/>
          </p:cNvSpPr>
          <p:nvPr>
            <p:ph type="sldNum" idx="12"/>
          </p:nvPr>
        </p:nvSpPr>
        <p:spPr>
          <a:xfrm>
            <a:off x="8229600" y="6319840"/>
            <a:ext cx="685801"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pic>
        <p:nvPicPr>
          <p:cNvPr id="116" name="Shape 116"/>
          <p:cNvPicPr preferRelativeResize="0"/>
          <p:nvPr/>
        </p:nvPicPr>
        <p:blipFill rotWithShape="1">
          <a:blip r:embed="rId2">
            <a:alphaModFix/>
          </a:blip>
          <a:srcRect/>
          <a:stretch/>
        </p:blipFill>
        <p:spPr>
          <a:xfrm>
            <a:off x="152513" y="5620602"/>
            <a:ext cx="1371487" cy="1084998"/>
          </a:xfrm>
          <a:prstGeom prst="rect">
            <a:avLst/>
          </a:prstGeom>
          <a:noFill/>
          <a:ln>
            <a:noFill/>
          </a:ln>
        </p:spPr>
      </p:pic>
      <p:sp>
        <p:nvSpPr>
          <p:cNvPr id="117" name="Shape 117"/>
          <p:cNvSpPr txBox="1">
            <a:spLocks noGrp="1"/>
          </p:cNvSpPr>
          <p:nvPr>
            <p:ph type="body" idx="2"/>
          </p:nvPr>
        </p:nvSpPr>
        <p:spPr>
          <a:xfrm>
            <a:off x="457200" y="1600200"/>
            <a:ext cx="4038600" cy="36576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accent1"/>
              </a:buClr>
              <a:buSzPts val="2128"/>
              <a:buFont typeface="Noto Sans Symbols"/>
              <a:buNone/>
              <a:defRPr sz="2800" b="0" i="0" u="none" strike="noStrike" cap="none">
                <a:solidFill>
                  <a:schemeClr val="dk1"/>
                </a:solidFill>
                <a:latin typeface="Cabin"/>
                <a:ea typeface="Cabin"/>
                <a:cs typeface="Cabin"/>
                <a:sym typeface="Cabin"/>
              </a:defRPr>
            </a:lvl1pPr>
            <a:lvl2pPr marL="914400" marR="0" lvl="1" indent="-344424" algn="l" rtl="0">
              <a:lnSpc>
                <a:spcPct val="100000"/>
              </a:lnSpc>
              <a:spcBef>
                <a:spcPts val="500"/>
              </a:spcBef>
              <a:spcAft>
                <a:spcPts val="0"/>
              </a:spcAft>
              <a:buClr>
                <a:schemeClr val="accent2"/>
              </a:buClr>
              <a:buSzPts val="1824"/>
              <a:buFont typeface="Noto Sans Symbols"/>
              <a:buChar char="▶"/>
              <a:defRPr sz="24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308610" algn="l" rtl="0">
              <a:lnSpc>
                <a:spcPct val="100000"/>
              </a:lnSpc>
              <a:spcBef>
                <a:spcPts val="300"/>
              </a:spcBef>
              <a:spcAft>
                <a:spcPts val="0"/>
              </a:spcAft>
              <a:buClr>
                <a:schemeClr val="accent2"/>
              </a:buClr>
              <a:buSzPts val="1260"/>
              <a:buFont typeface="Noto Sans Symbols"/>
              <a:buChar char="◻"/>
              <a:defRPr sz="1800" b="0" i="0" u="none" strike="noStrike" cap="none">
                <a:solidFill>
                  <a:schemeClr val="dk1"/>
                </a:solidFill>
                <a:latin typeface="Cabin"/>
                <a:ea typeface="Cabin"/>
                <a:cs typeface="Cabin"/>
                <a:sym typeface="Cabin"/>
              </a:defRPr>
            </a:lvl5pPr>
            <a:lvl6pPr marL="2743200" marR="0" lvl="5" indent="-314325" algn="l" rtl="0">
              <a:lnSpc>
                <a:spcPct val="100000"/>
              </a:lnSpc>
              <a:spcBef>
                <a:spcPts val="300"/>
              </a:spcBef>
              <a:spcAft>
                <a:spcPts val="0"/>
              </a:spcAft>
              <a:buClr>
                <a:srgbClr val="8BA1B3"/>
              </a:buClr>
              <a:buSzPts val="1350"/>
              <a:buFont typeface="Noto Sans Symbols"/>
              <a:buChar char="▶"/>
              <a:defRPr sz="1800" b="0" i="0" u="none" strike="noStrike" cap="none">
                <a:solidFill>
                  <a:schemeClr val="dk1"/>
                </a:solidFill>
                <a:latin typeface="Cabin"/>
                <a:ea typeface="Cabin"/>
                <a:cs typeface="Cabin"/>
                <a:sym typeface="Cabin"/>
              </a:defRPr>
            </a:lvl6pPr>
            <a:lvl7pPr marL="3200400" marR="0" lvl="6" indent="-314325" algn="l" rtl="0">
              <a:lnSpc>
                <a:spcPct val="100000"/>
              </a:lnSpc>
              <a:spcBef>
                <a:spcPts val="300"/>
              </a:spcBef>
              <a:spcAft>
                <a:spcPts val="0"/>
              </a:spcAft>
              <a:buClr>
                <a:srgbClr val="646C8F"/>
              </a:buClr>
              <a:buSzPts val="1350"/>
              <a:buFont typeface="Noto Sans Symbols"/>
              <a:buChar char="▶"/>
              <a:defRPr sz="1800" b="0" i="0" u="none" strike="noStrike" cap="none">
                <a:solidFill>
                  <a:schemeClr val="dk1"/>
                </a:solidFill>
                <a:latin typeface="Cabin"/>
                <a:ea typeface="Cabin"/>
                <a:cs typeface="Cabin"/>
                <a:sym typeface="Cabin"/>
              </a:defRPr>
            </a:lvl7pPr>
            <a:lvl8pPr marL="3657600" marR="0" lvl="7" indent="-314325" algn="l" rtl="0">
              <a:lnSpc>
                <a:spcPct val="100000"/>
              </a:lnSpc>
              <a:spcBef>
                <a:spcPts val="300"/>
              </a:spcBef>
              <a:spcAft>
                <a:spcPts val="0"/>
              </a:spcAft>
              <a:buClr>
                <a:srgbClr val="BABABA"/>
              </a:buClr>
              <a:buSzPts val="1350"/>
              <a:buFont typeface="Noto Sans Symbols"/>
              <a:buChar char="▶"/>
              <a:defRPr sz="1800" b="0" i="0" u="none" strike="noStrike" cap="none">
                <a:solidFill>
                  <a:schemeClr val="dk1"/>
                </a:solidFill>
                <a:latin typeface="Cabin"/>
                <a:ea typeface="Cabin"/>
                <a:cs typeface="Cabin"/>
                <a:sym typeface="Cabin"/>
              </a:defRPr>
            </a:lvl8pPr>
            <a:lvl9pPr marL="4114800" marR="0" lvl="8" indent="-314325" algn="l" rtl="0">
              <a:lnSpc>
                <a:spcPct val="100000"/>
              </a:lnSpc>
              <a:spcBef>
                <a:spcPts val="300"/>
              </a:spcBef>
              <a:spcAft>
                <a:spcPts val="0"/>
              </a:spcAft>
              <a:buClr>
                <a:srgbClr val="9FB8CD"/>
              </a:buClr>
              <a:buSzPts val="1350"/>
              <a:buFont typeface="Noto Sans Symbols"/>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914456" y="684214"/>
            <a:ext cx="6476944" cy="868362"/>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3200"/>
              <a:buFont typeface="Bookman Old Style"/>
              <a:buNone/>
              <a:defRPr sz="3200" b="1" i="0" u="none" strike="noStrike" cap="none">
                <a:solidFill>
                  <a:schemeClr val="dk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120" name="Shape 120"/>
          <p:cNvSpPr txBox="1">
            <a:spLocks noGrp="1"/>
          </p:cNvSpPr>
          <p:nvPr>
            <p:ph type="sldNum" idx="12"/>
          </p:nvPr>
        </p:nvSpPr>
        <p:spPr>
          <a:xfrm>
            <a:off x="8229600" y="6319840"/>
            <a:ext cx="685801"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pic>
        <p:nvPicPr>
          <p:cNvPr id="121" name="Shape 121"/>
          <p:cNvPicPr preferRelativeResize="0"/>
          <p:nvPr/>
        </p:nvPicPr>
        <p:blipFill rotWithShape="1">
          <a:blip r:embed="rId2">
            <a:alphaModFix/>
          </a:blip>
          <a:srcRect/>
          <a:stretch/>
        </p:blipFill>
        <p:spPr>
          <a:xfrm>
            <a:off x="152513" y="5620602"/>
            <a:ext cx="1371487" cy="1084998"/>
          </a:xfrm>
          <a:prstGeom prst="rect">
            <a:avLst/>
          </a:prstGeom>
          <a:noFill/>
          <a:ln>
            <a:noFill/>
          </a:ln>
        </p:spPr>
      </p:pic>
      <p:sp>
        <p:nvSpPr>
          <p:cNvPr id="122" name="Shape 122"/>
          <p:cNvSpPr txBox="1">
            <a:spLocks noGrp="1"/>
          </p:cNvSpPr>
          <p:nvPr>
            <p:ph type="body" idx="1"/>
          </p:nvPr>
        </p:nvSpPr>
        <p:spPr>
          <a:xfrm>
            <a:off x="914400" y="1676401"/>
            <a:ext cx="7086600" cy="3581400"/>
          </a:xfrm>
          <a:prstGeom prst="rect">
            <a:avLst/>
          </a:prstGeom>
          <a:noFill/>
          <a:ln>
            <a:noFill/>
          </a:ln>
        </p:spPr>
        <p:txBody>
          <a:bodyPr spcFirstLastPara="1" wrap="square" lIns="91425" tIns="91425" rIns="91425" bIns="91425"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
        <p:nvSpPr>
          <p:cNvPr id="123" name="Shape 123"/>
          <p:cNvSpPr txBox="1">
            <a:spLocks noGrp="1"/>
          </p:cNvSpPr>
          <p:nvPr>
            <p:ph type="body" idx="2"/>
          </p:nvPr>
        </p:nvSpPr>
        <p:spPr>
          <a:xfrm>
            <a:off x="914400" y="1694598"/>
            <a:ext cx="7772400" cy="3791802"/>
          </a:xfrm>
          <a:prstGeom prst="rect">
            <a:avLst/>
          </a:prstGeom>
          <a:noFill/>
          <a:ln>
            <a:noFill/>
          </a:ln>
        </p:spPr>
        <p:txBody>
          <a:bodyPr spcFirstLastPara="1" wrap="square" lIns="91425" tIns="91425" rIns="91425" bIns="91425"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152400"/>
            <a:ext cx="8229600" cy="990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3200"/>
              <a:buFont typeface="Bookman Old Style"/>
              <a:buNone/>
              <a:defRPr sz="3200" b="0" i="0" u="none" strike="noStrike" cap="none">
                <a:solidFill>
                  <a:schemeClr val="dk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30" name="Shape 30"/>
          <p:cNvSpPr txBox="1">
            <a:spLocks noGrp="1"/>
          </p:cNvSpPr>
          <p:nvPr>
            <p:ph type="body" idx="1"/>
          </p:nvPr>
        </p:nvSpPr>
        <p:spPr>
          <a:xfrm>
            <a:off x="381000" y="1411552"/>
            <a:ext cx="8382000" cy="2210862"/>
          </a:xfrm>
          <a:prstGeom prst="rect">
            <a:avLst/>
          </a:prstGeom>
          <a:noFill/>
          <a:ln>
            <a:noFill/>
          </a:ln>
        </p:spPr>
        <p:txBody>
          <a:bodyPr spcFirstLastPara="1" wrap="square" lIns="91425" tIns="91425" rIns="91425" bIns="91425" anchor="t" anchorCtr="0"/>
          <a:lstStyle>
            <a:lvl1pPr marL="457200" marR="0" lvl="0" indent="-354076" algn="l" rtl="0">
              <a:lnSpc>
                <a:spcPct val="9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9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9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9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9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152400"/>
            <a:ext cx="8229600" cy="990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3200"/>
              <a:buFont typeface="Bookman Old Style"/>
              <a:buNone/>
              <a:defRPr sz="3200" b="0" i="0" u="none" strike="noStrike" cap="none">
                <a:solidFill>
                  <a:schemeClr val="dk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33" name="Shape 33"/>
          <p:cNvSpPr txBox="1">
            <a:spLocks noGrp="1"/>
          </p:cNvSpPr>
          <p:nvPr>
            <p:ph type="dt" idx="10"/>
          </p:nvPr>
        </p:nvSpPr>
        <p:spPr>
          <a:xfrm>
            <a:off x="6400800" y="6356350"/>
            <a:ext cx="2289048"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4" name="Shape 34"/>
          <p:cNvSpPr txBox="1">
            <a:spLocks noGrp="1"/>
          </p:cNvSpPr>
          <p:nvPr>
            <p:ph type="ftr" idx="11"/>
          </p:nvPr>
        </p:nvSpPr>
        <p:spPr>
          <a:xfrm>
            <a:off x="2898648" y="6356350"/>
            <a:ext cx="350520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5" name="Shape 35"/>
          <p:cNvSpPr txBox="1">
            <a:spLocks noGrp="1"/>
          </p:cNvSpPr>
          <p:nvPr>
            <p:ph type="sldNum" idx="12"/>
          </p:nvPr>
        </p:nvSpPr>
        <p:spPr>
          <a:xfrm>
            <a:off x="612648" y="6356350"/>
            <a:ext cx="1981200"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
        <p:nvSpPr>
          <p:cNvPr id="36" name="Shape 36"/>
          <p:cNvSpPr txBox="1">
            <a:spLocks noGrp="1"/>
          </p:cNvSpPr>
          <p:nvPr>
            <p:ph type="body" idx="1"/>
          </p:nvPr>
        </p:nvSpPr>
        <p:spPr>
          <a:xfrm>
            <a:off x="457200" y="1219200"/>
            <a:ext cx="8229600" cy="4937760"/>
          </a:xfrm>
          <a:prstGeom prst="rect">
            <a:avLst/>
          </a:prstGeom>
          <a:noFill/>
          <a:ln>
            <a:noFill/>
          </a:ln>
        </p:spPr>
        <p:txBody>
          <a:bodyPr spcFirstLastPara="1" wrap="square" lIns="91425" tIns="91425" rIns="91425" bIns="91425"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Shape 38"/>
          <p:cNvSpPr txBox="1">
            <a:spLocks noGrp="1"/>
          </p:cNvSpPr>
          <p:nvPr>
            <p:ph type="dt" idx="10"/>
          </p:nvPr>
        </p:nvSpPr>
        <p:spPr>
          <a:xfrm>
            <a:off x="6400800" y="6356350"/>
            <a:ext cx="2289048"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9" name="Shape 39"/>
          <p:cNvSpPr txBox="1">
            <a:spLocks noGrp="1"/>
          </p:cNvSpPr>
          <p:nvPr>
            <p:ph type="ftr" idx="11"/>
          </p:nvPr>
        </p:nvSpPr>
        <p:spPr>
          <a:xfrm>
            <a:off x="2898648" y="6356350"/>
            <a:ext cx="350520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40" name="Shape 40"/>
          <p:cNvSpPr txBox="1">
            <a:spLocks noGrp="1"/>
          </p:cNvSpPr>
          <p:nvPr>
            <p:ph type="sldNum" idx="12"/>
          </p:nvPr>
        </p:nvSpPr>
        <p:spPr>
          <a:xfrm>
            <a:off x="612648" y="6356350"/>
            <a:ext cx="1981200"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cxnSp>
        <p:nvCxnSpPr>
          <p:cNvPr id="41" name="Shape 41"/>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sp>
        <p:nvSpPr>
          <p:cNvPr id="42" name="Shape 42"/>
          <p:cNvSpPr/>
          <p:nvPr/>
        </p:nvSpPr>
        <p:spPr>
          <a:xfrm rot="5400000">
            <a:off x="419100" y="6467475"/>
            <a:ext cx="190849" cy="120314"/>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28600"/>
            <a:ext cx="8229600" cy="914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3200"/>
              <a:buFont typeface="Bookman Old Style"/>
              <a:buNone/>
              <a:defRPr sz="3200" b="0" i="0" u="none" strike="noStrike" cap="none">
                <a:solidFill>
                  <a:schemeClr val="dk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45" name="Shape 45"/>
          <p:cNvSpPr txBox="1">
            <a:spLocks noGrp="1"/>
          </p:cNvSpPr>
          <p:nvPr>
            <p:ph type="dt" idx="10"/>
          </p:nvPr>
        </p:nvSpPr>
        <p:spPr>
          <a:xfrm>
            <a:off x="6400800" y="6356350"/>
            <a:ext cx="2289048"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46" name="Shape 46"/>
          <p:cNvSpPr txBox="1">
            <a:spLocks noGrp="1"/>
          </p:cNvSpPr>
          <p:nvPr>
            <p:ph type="ftr" idx="11"/>
          </p:nvPr>
        </p:nvSpPr>
        <p:spPr>
          <a:xfrm>
            <a:off x="2898648" y="6356350"/>
            <a:ext cx="350520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47" name="Shape 47"/>
          <p:cNvSpPr txBox="1">
            <a:spLocks noGrp="1"/>
          </p:cNvSpPr>
          <p:nvPr>
            <p:ph type="sldNum" idx="12"/>
          </p:nvPr>
        </p:nvSpPr>
        <p:spPr>
          <a:xfrm>
            <a:off x="612648" y="6356350"/>
            <a:ext cx="1981200"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
        <p:nvSpPr>
          <p:cNvPr id="48" name="Shape 48"/>
          <p:cNvSpPr txBox="1">
            <a:spLocks noGrp="1"/>
          </p:cNvSpPr>
          <p:nvPr>
            <p:ph type="body" idx="1"/>
          </p:nvPr>
        </p:nvSpPr>
        <p:spPr>
          <a:xfrm>
            <a:off x="457200" y="1219200"/>
            <a:ext cx="4041648" cy="4937760"/>
          </a:xfrm>
          <a:prstGeom prst="rect">
            <a:avLst/>
          </a:prstGeom>
          <a:noFill/>
          <a:ln>
            <a:noFill/>
          </a:ln>
        </p:spPr>
        <p:txBody>
          <a:bodyPr spcFirstLastPara="1" wrap="square" lIns="91425" tIns="91425" rIns="91425" bIns="91425"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
        <p:nvSpPr>
          <p:cNvPr id="49" name="Shape 49"/>
          <p:cNvSpPr txBox="1">
            <a:spLocks noGrp="1"/>
          </p:cNvSpPr>
          <p:nvPr>
            <p:ph type="body" idx="2"/>
          </p:nvPr>
        </p:nvSpPr>
        <p:spPr>
          <a:xfrm>
            <a:off x="4632198" y="1216152"/>
            <a:ext cx="4041648" cy="4937760"/>
          </a:xfrm>
          <a:prstGeom prst="rect">
            <a:avLst/>
          </a:prstGeom>
          <a:noFill/>
          <a:ln>
            <a:noFill/>
          </a:ln>
        </p:spPr>
        <p:txBody>
          <a:bodyPr spcFirstLastPara="1" wrap="square" lIns="91425" tIns="91425" rIns="91425" bIns="91425"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28600"/>
            <a:ext cx="8229600" cy="914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3200"/>
              <a:buFont typeface="Bookman Old Style"/>
              <a:buNone/>
              <a:defRPr sz="3200" b="0" i="0" u="none" strike="noStrike" cap="none">
                <a:solidFill>
                  <a:schemeClr val="dk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52" name="Shape 52"/>
          <p:cNvSpPr txBox="1">
            <a:spLocks noGrp="1"/>
          </p:cNvSpPr>
          <p:nvPr>
            <p:ph type="dt" idx="10"/>
          </p:nvPr>
        </p:nvSpPr>
        <p:spPr>
          <a:xfrm>
            <a:off x="6400800" y="6356350"/>
            <a:ext cx="2289048"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53" name="Shape 53"/>
          <p:cNvSpPr txBox="1">
            <a:spLocks noGrp="1"/>
          </p:cNvSpPr>
          <p:nvPr>
            <p:ph type="ftr" idx="11"/>
          </p:nvPr>
        </p:nvSpPr>
        <p:spPr>
          <a:xfrm>
            <a:off x="2898648" y="6356350"/>
            <a:ext cx="350520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54" name="Shape 54"/>
          <p:cNvSpPr txBox="1">
            <a:spLocks noGrp="1"/>
          </p:cNvSpPr>
          <p:nvPr>
            <p:ph type="sldNum" idx="12"/>
          </p:nvPr>
        </p:nvSpPr>
        <p:spPr>
          <a:xfrm>
            <a:off x="612648" y="6356350"/>
            <a:ext cx="1981200"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
        <p:nvSpPr>
          <p:cNvPr id="55" name="Shape 55"/>
          <p:cNvSpPr/>
          <p:nvPr/>
        </p:nvSpPr>
        <p:spPr>
          <a:xfrm rot="5400000">
            <a:off x="419100" y="6467475"/>
            <a:ext cx="190849" cy="120314"/>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1219200" y="2971800"/>
            <a:ext cx="6858000" cy="10668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lt2"/>
              </a:buClr>
              <a:buSzPts val="3200"/>
              <a:buFont typeface="Bookman Old Style"/>
              <a:buNone/>
              <a:defRPr sz="3200" b="0" i="0" u="none" strike="noStrike" cap="none">
                <a:solidFill>
                  <a:schemeClr val="lt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58" name="Shape 58"/>
          <p:cNvSpPr txBox="1">
            <a:spLocks noGrp="1"/>
          </p:cNvSpPr>
          <p:nvPr>
            <p:ph type="body" idx="1"/>
          </p:nvPr>
        </p:nvSpPr>
        <p:spPr>
          <a:xfrm>
            <a:off x="1295400" y="4267200"/>
            <a:ext cx="6781800" cy="1143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600"/>
              </a:spcBef>
              <a:spcAft>
                <a:spcPts val="0"/>
              </a:spcAft>
              <a:buClr>
                <a:schemeClr val="accent1"/>
              </a:buClr>
              <a:buSzPts val="1520"/>
              <a:buFont typeface="Noto Sans Symbols"/>
              <a:buNone/>
              <a:defRPr sz="2000" b="0" i="0" u="none" strike="noStrike" cap="none">
                <a:solidFill>
                  <a:schemeClr val="lt1"/>
                </a:solidFill>
                <a:latin typeface="Cabin"/>
                <a:ea typeface="Cabin"/>
                <a:cs typeface="Cabin"/>
                <a:sym typeface="Cabin"/>
              </a:defRPr>
            </a:lvl1pPr>
            <a:lvl2pPr marL="914400" marR="0" lvl="1" indent="-228600" algn="l" rtl="0">
              <a:lnSpc>
                <a:spcPct val="100000"/>
              </a:lnSpc>
              <a:spcBef>
                <a:spcPts val="500"/>
              </a:spcBef>
              <a:spcAft>
                <a:spcPts val="0"/>
              </a:spcAft>
              <a:buClr>
                <a:schemeClr val="accent2"/>
              </a:buClr>
              <a:buSzPts val="1368"/>
              <a:buFont typeface="Noto Sans Symbols"/>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500"/>
              </a:spcBef>
              <a:spcAft>
                <a:spcPts val="0"/>
              </a:spcAft>
              <a:buClr>
                <a:schemeClr val="dk1"/>
              </a:buClr>
              <a:buSzPts val="1216"/>
              <a:buFont typeface="Noto Sans Symbols"/>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400"/>
              </a:spcBef>
              <a:spcAft>
                <a:spcPts val="0"/>
              </a:spcAft>
              <a:buClr>
                <a:srgbClr val="8BA1B3"/>
              </a:buClr>
              <a:buSzPts val="980"/>
              <a:buFont typeface="Noto Sans Symbols"/>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300"/>
              </a:spcBef>
              <a:spcAft>
                <a:spcPts val="0"/>
              </a:spcAft>
              <a:buClr>
                <a:schemeClr val="accent2"/>
              </a:buClr>
              <a:buSzPts val="980"/>
              <a:buFont typeface="Noto Sans Symbols"/>
              <a:buNone/>
              <a:defRPr sz="1400" b="0" i="0" u="none" strike="noStrike" cap="none">
                <a:solidFill>
                  <a:schemeClr val="lt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lt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lt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lt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lt1"/>
                </a:solidFill>
                <a:latin typeface="Cabin"/>
                <a:ea typeface="Cabin"/>
                <a:cs typeface="Cabin"/>
                <a:sym typeface="Cabin"/>
              </a:defRPr>
            </a:lvl9pPr>
          </a:lstStyle>
          <a:p>
            <a:endParaRPr/>
          </a:p>
        </p:txBody>
      </p:sp>
      <p:sp>
        <p:nvSpPr>
          <p:cNvPr id="59" name="Shape 59"/>
          <p:cNvSpPr txBox="1">
            <a:spLocks noGrp="1"/>
          </p:cNvSpPr>
          <p:nvPr>
            <p:ph type="dt" idx="10"/>
          </p:nvPr>
        </p:nvSpPr>
        <p:spPr>
          <a:xfrm>
            <a:off x="6400800" y="6355080"/>
            <a:ext cx="2286000"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1pPr>
            <a:lvl2pPr marR="0" lvl="1"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2pPr>
            <a:lvl3pPr marR="0" lvl="2"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3pPr>
            <a:lvl4pPr marR="0" lvl="3"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4pPr>
            <a:lvl5pPr marR="0" lvl="4"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5pPr>
            <a:lvl6pPr marR="0" lvl="5"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6pPr>
            <a:lvl7pPr marR="0" lvl="6"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7pPr>
            <a:lvl8pPr marR="0" lvl="7"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8pPr>
            <a:lvl9pPr marR="0" lvl="8"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9pPr>
          </a:lstStyle>
          <a:p>
            <a:endParaRPr/>
          </a:p>
        </p:txBody>
      </p:sp>
      <p:sp>
        <p:nvSpPr>
          <p:cNvPr id="60" name="Shape 60"/>
          <p:cNvSpPr txBox="1">
            <a:spLocks noGrp="1"/>
          </p:cNvSpPr>
          <p:nvPr>
            <p:ph type="ftr" idx="11"/>
          </p:nvPr>
        </p:nvSpPr>
        <p:spPr>
          <a:xfrm>
            <a:off x="2898648" y="6355080"/>
            <a:ext cx="347472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1pPr>
            <a:lvl2pPr marR="0" lvl="1"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2pPr>
            <a:lvl3pPr marR="0" lvl="2"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3pPr>
            <a:lvl4pPr marR="0" lvl="3"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4pPr>
            <a:lvl5pPr marR="0" lvl="4"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5pPr>
            <a:lvl6pPr marR="0" lvl="5"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6pPr>
            <a:lvl7pPr marR="0" lvl="6"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7pPr>
            <a:lvl8pPr marR="0" lvl="7"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8pPr>
            <a:lvl9pPr marR="0" lvl="8" algn="l" rtl="0">
              <a:lnSpc>
                <a:spcPct val="100000"/>
              </a:lnSpc>
              <a:spcBef>
                <a:spcPts val="0"/>
              </a:spcBef>
              <a:spcAft>
                <a:spcPts val="0"/>
              </a:spcAft>
              <a:buClr>
                <a:schemeClr val="lt1"/>
              </a:buClr>
              <a:buSzPts val="1400"/>
              <a:buFont typeface="Cabin"/>
              <a:buNone/>
              <a:defRPr sz="1800" b="0" i="0" u="none" strike="noStrike" cap="none">
                <a:solidFill>
                  <a:schemeClr val="lt1"/>
                </a:solidFill>
                <a:latin typeface="Cabin"/>
                <a:ea typeface="Cabin"/>
                <a:cs typeface="Cabin"/>
                <a:sym typeface="Cabin"/>
              </a:defRPr>
            </a:lvl9pPr>
          </a:lstStyle>
          <a:p>
            <a:endParaRPr/>
          </a:p>
        </p:txBody>
      </p:sp>
      <p:sp>
        <p:nvSpPr>
          <p:cNvPr id="61" name="Shape 61"/>
          <p:cNvSpPr txBox="1">
            <a:spLocks noGrp="1"/>
          </p:cNvSpPr>
          <p:nvPr>
            <p:ph type="sldNum" idx="12"/>
          </p:nvPr>
        </p:nvSpPr>
        <p:spPr>
          <a:xfrm>
            <a:off x="1069848" y="6355080"/>
            <a:ext cx="1520952"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1pPr>
            <a:lvl2pPr marL="0" marR="0" lvl="1"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2pPr>
            <a:lvl3pPr marL="0" marR="0" lvl="2"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3pPr>
            <a:lvl4pPr marL="0" marR="0" lvl="3"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4pPr>
            <a:lvl5pPr marL="0" marR="0" lvl="4"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5pPr>
            <a:lvl6pPr marL="0" marR="0" lvl="5"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6pPr>
            <a:lvl7pPr marL="0" marR="0" lvl="6"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7pPr>
            <a:lvl8pPr marL="0" marR="0" lvl="7"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8pPr>
            <a:lvl9pPr marL="0" marR="0" lvl="8" indent="0" algn="l" rtl="0">
              <a:lnSpc>
                <a:spcPct val="100000"/>
              </a:lnSpc>
              <a:spcBef>
                <a:spcPts val="0"/>
              </a:spcBef>
              <a:spcAft>
                <a:spcPts val="0"/>
              </a:spcAft>
              <a:buClr>
                <a:schemeClr val="lt2"/>
              </a:buClr>
              <a:buSzPts val="1400"/>
              <a:buFont typeface="Cabin"/>
              <a:buNone/>
              <a:defRPr sz="1400" b="0" i="0" u="none" strike="noStrike" cap="none">
                <a:solidFill>
                  <a:schemeClr val="lt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
        <p:nvSpPr>
          <p:cNvPr id="62" name="Shape 62"/>
          <p:cNvSpPr/>
          <p:nvPr/>
        </p:nvSpPr>
        <p:spPr>
          <a:xfrm>
            <a:off x="914400" y="2819400"/>
            <a:ext cx="7315200" cy="1280160"/>
          </a:xfrm>
          <a:prstGeom prst="rect">
            <a:avLst/>
          </a:prstGeom>
          <a:noFill/>
          <a:ln w="952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63" name="Shape 63"/>
          <p:cNvSpPr/>
          <p:nvPr/>
        </p:nvSpPr>
        <p:spPr>
          <a:xfrm>
            <a:off x="914400" y="2819400"/>
            <a:ext cx="228600" cy="12801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228600"/>
            <a:ext cx="8229600" cy="9144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2"/>
              </a:buClr>
              <a:buSzPts val="3200"/>
              <a:buFont typeface="Bookman Old Style"/>
              <a:buNone/>
              <a:defRPr sz="3200" b="0" i="0" u="none" strike="noStrike" cap="none">
                <a:solidFill>
                  <a:schemeClr val="dk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66" name="Shape 66"/>
          <p:cNvSpPr txBox="1">
            <a:spLocks noGrp="1"/>
          </p:cNvSpPr>
          <p:nvPr>
            <p:ph type="body" idx="1"/>
          </p:nvPr>
        </p:nvSpPr>
        <p:spPr>
          <a:xfrm>
            <a:off x="457200" y="1285875"/>
            <a:ext cx="4040188" cy="6858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600"/>
              </a:spcBef>
              <a:spcAft>
                <a:spcPts val="0"/>
              </a:spcAft>
              <a:buClr>
                <a:schemeClr val="accent1"/>
              </a:buClr>
              <a:buSzPts val="1824"/>
              <a:buFont typeface="Noto Sans Symbols"/>
              <a:buNone/>
              <a:defRPr sz="2400" b="1" i="0" u="none" strike="noStrike" cap="none">
                <a:solidFill>
                  <a:schemeClr val="accent2"/>
                </a:solidFill>
                <a:latin typeface="Cabin"/>
                <a:ea typeface="Cabin"/>
                <a:cs typeface="Cabin"/>
                <a:sym typeface="Cabin"/>
              </a:defRPr>
            </a:lvl1pPr>
            <a:lvl2pPr marL="914400" marR="0" lvl="1" indent="-228600" algn="l" rtl="0">
              <a:lnSpc>
                <a:spcPct val="100000"/>
              </a:lnSpc>
              <a:spcBef>
                <a:spcPts val="500"/>
              </a:spcBef>
              <a:spcAft>
                <a:spcPts val="0"/>
              </a:spcAft>
              <a:buClr>
                <a:schemeClr val="accent2"/>
              </a:buClr>
              <a:buSzPts val="1520"/>
              <a:buFont typeface="Noto Sans Symbols"/>
              <a:buNone/>
              <a:defRPr sz="2000" b="1" i="0" u="none" strike="noStrike" cap="none">
                <a:solidFill>
                  <a:schemeClr val="dk2"/>
                </a:solidFill>
                <a:latin typeface="Cabin"/>
                <a:ea typeface="Cabin"/>
                <a:cs typeface="Cabin"/>
                <a:sym typeface="Cabin"/>
              </a:defRPr>
            </a:lvl2pPr>
            <a:lvl3pPr marL="1371600" marR="0" lvl="2" indent="-228600" algn="l" rtl="0">
              <a:lnSpc>
                <a:spcPct val="100000"/>
              </a:lnSpc>
              <a:spcBef>
                <a:spcPts val="500"/>
              </a:spcBef>
              <a:spcAft>
                <a:spcPts val="0"/>
              </a:spcAft>
              <a:buClr>
                <a:srgbClr val="BABABA"/>
              </a:buClr>
              <a:buSzPts val="1368"/>
              <a:buFont typeface="Noto Sans Symbols"/>
              <a:buNone/>
              <a:defRPr sz="1800" b="1" i="0" u="none" strike="noStrike" cap="none">
                <a:solidFill>
                  <a:schemeClr val="dk1"/>
                </a:solidFill>
                <a:latin typeface="Cabin"/>
                <a:ea typeface="Cabin"/>
                <a:cs typeface="Cabin"/>
                <a:sym typeface="Cabin"/>
              </a:defRPr>
            </a:lvl3pPr>
            <a:lvl4pPr marL="1828800" marR="0" lvl="3" indent="-228600" algn="l" rtl="0">
              <a:lnSpc>
                <a:spcPct val="100000"/>
              </a:lnSpc>
              <a:spcBef>
                <a:spcPts val="400"/>
              </a:spcBef>
              <a:spcAft>
                <a:spcPts val="0"/>
              </a:spcAft>
              <a:buClr>
                <a:srgbClr val="8BA1B3"/>
              </a:buClr>
              <a:buSzPts val="1120"/>
              <a:buFont typeface="Noto Sans Symbols"/>
              <a:buNone/>
              <a:defRPr sz="1600" b="1" i="0" u="none" strike="noStrike" cap="none">
                <a:solidFill>
                  <a:schemeClr val="dk1"/>
                </a:solidFill>
                <a:latin typeface="Cabin"/>
                <a:ea typeface="Cabin"/>
                <a:cs typeface="Cabin"/>
                <a:sym typeface="Cabin"/>
              </a:defRPr>
            </a:lvl4pPr>
            <a:lvl5pPr marL="2286000" marR="0" lvl="4" indent="-228600" algn="l" rtl="0">
              <a:lnSpc>
                <a:spcPct val="100000"/>
              </a:lnSpc>
              <a:spcBef>
                <a:spcPts val="300"/>
              </a:spcBef>
              <a:spcAft>
                <a:spcPts val="0"/>
              </a:spcAft>
              <a:buClr>
                <a:schemeClr val="accent2"/>
              </a:buClr>
              <a:buSzPts val="1120"/>
              <a:buFont typeface="Noto Sans Symbols"/>
              <a:buNone/>
              <a:defRPr sz="1600" b="1"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
        <p:nvSpPr>
          <p:cNvPr id="67" name="Shape 67"/>
          <p:cNvSpPr txBox="1">
            <a:spLocks noGrp="1"/>
          </p:cNvSpPr>
          <p:nvPr>
            <p:ph type="body" idx="2"/>
          </p:nvPr>
        </p:nvSpPr>
        <p:spPr>
          <a:xfrm>
            <a:off x="4648200" y="1295400"/>
            <a:ext cx="4041775" cy="6858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600"/>
              </a:spcBef>
              <a:spcAft>
                <a:spcPts val="0"/>
              </a:spcAft>
              <a:buClr>
                <a:schemeClr val="accent1"/>
              </a:buClr>
              <a:buSzPts val="1824"/>
              <a:buFont typeface="Noto Sans Symbols"/>
              <a:buNone/>
              <a:defRPr sz="2400" b="1" i="0" u="none" strike="noStrike" cap="none">
                <a:solidFill>
                  <a:schemeClr val="accent2"/>
                </a:solidFill>
                <a:latin typeface="Cabin"/>
                <a:ea typeface="Cabin"/>
                <a:cs typeface="Cabin"/>
                <a:sym typeface="Cabin"/>
              </a:defRPr>
            </a:lvl1pPr>
            <a:lvl2pPr marL="914400" marR="0" lvl="1" indent="-228600" algn="l" rtl="0">
              <a:lnSpc>
                <a:spcPct val="100000"/>
              </a:lnSpc>
              <a:spcBef>
                <a:spcPts val="500"/>
              </a:spcBef>
              <a:spcAft>
                <a:spcPts val="0"/>
              </a:spcAft>
              <a:buClr>
                <a:schemeClr val="accent2"/>
              </a:buClr>
              <a:buSzPts val="1520"/>
              <a:buFont typeface="Noto Sans Symbols"/>
              <a:buNone/>
              <a:defRPr sz="2000" b="1" i="0" u="none" strike="noStrike" cap="none">
                <a:solidFill>
                  <a:schemeClr val="dk2"/>
                </a:solidFill>
                <a:latin typeface="Cabin"/>
                <a:ea typeface="Cabin"/>
                <a:cs typeface="Cabin"/>
                <a:sym typeface="Cabin"/>
              </a:defRPr>
            </a:lvl2pPr>
            <a:lvl3pPr marL="1371600" marR="0" lvl="2" indent="-228600" algn="l" rtl="0">
              <a:lnSpc>
                <a:spcPct val="100000"/>
              </a:lnSpc>
              <a:spcBef>
                <a:spcPts val="500"/>
              </a:spcBef>
              <a:spcAft>
                <a:spcPts val="0"/>
              </a:spcAft>
              <a:buClr>
                <a:srgbClr val="BABABA"/>
              </a:buClr>
              <a:buSzPts val="1368"/>
              <a:buFont typeface="Noto Sans Symbols"/>
              <a:buNone/>
              <a:defRPr sz="1800" b="1" i="0" u="none" strike="noStrike" cap="none">
                <a:solidFill>
                  <a:schemeClr val="dk1"/>
                </a:solidFill>
                <a:latin typeface="Cabin"/>
                <a:ea typeface="Cabin"/>
                <a:cs typeface="Cabin"/>
                <a:sym typeface="Cabin"/>
              </a:defRPr>
            </a:lvl3pPr>
            <a:lvl4pPr marL="1828800" marR="0" lvl="3" indent="-228600" algn="l" rtl="0">
              <a:lnSpc>
                <a:spcPct val="100000"/>
              </a:lnSpc>
              <a:spcBef>
                <a:spcPts val="400"/>
              </a:spcBef>
              <a:spcAft>
                <a:spcPts val="0"/>
              </a:spcAft>
              <a:buClr>
                <a:srgbClr val="8BA1B3"/>
              </a:buClr>
              <a:buSzPts val="1120"/>
              <a:buFont typeface="Noto Sans Symbols"/>
              <a:buNone/>
              <a:defRPr sz="1600" b="1" i="0" u="none" strike="noStrike" cap="none">
                <a:solidFill>
                  <a:schemeClr val="dk1"/>
                </a:solidFill>
                <a:latin typeface="Cabin"/>
                <a:ea typeface="Cabin"/>
                <a:cs typeface="Cabin"/>
                <a:sym typeface="Cabin"/>
              </a:defRPr>
            </a:lvl4pPr>
            <a:lvl5pPr marL="2286000" marR="0" lvl="4" indent="-228600" algn="l" rtl="0">
              <a:lnSpc>
                <a:spcPct val="100000"/>
              </a:lnSpc>
              <a:spcBef>
                <a:spcPts val="300"/>
              </a:spcBef>
              <a:spcAft>
                <a:spcPts val="0"/>
              </a:spcAft>
              <a:buClr>
                <a:schemeClr val="accent2"/>
              </a:buClr>
              <a:buSzPts val="1120"/>
              <a:buFont typeface="Noto Sans Symbols"/>
              <a:buNone/>
              <a:defRPr sz="1600" b="1"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
        <p:nvSpPr>
          <p:cNvPr id="68" name="Shape 68"/>
          <p:cNvSpPr txBox="1">
            <a:spLocks noGrp="1"/>
          </p:cNvSpPr>
          <p:nvPr>
            <p:ph type="dt" idx="10"/>
          </p:nvPr>
        </p:nvSpPr>
        <p:spPr>
          <a:xfrm>
            <a:off x="6400800" y="6356350"/>
            <a:ext cx="2289048"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69" name="Shape 69"/>
          <p:cNvSpPr txBox="1">
            <a:spLocks noGrp="1"/>
          </p:cNvSpPr>
          <p:nvPr>
            <p:ph type="ftr" idx="11"/>
          </p:nvPr>
        </p:nvSpPr>
        <p:spPr>
          <a:xfrm>
            <a:off x="2898648" y="6356350"/>
            <a:ext cx="350520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70" name="Shape 70"/>
          <p:cNvSpPr txBox="1">
            <a:spLocks noGrp="1"/>
          </p:cNvSpPr>
          <p:nvPr>
            <p:ph type="sldNum" idx="12"/>
          </p:nvPr>
        </p:nvSpPr>
        <p:spPr>
          <a:xfrm>
            <a:off x="612648" y="6356350"/>
            <a:ext cx="1981200"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sp>
        <p:nvSpPr>
          <p:cNvPr id="71" name="Shape 71"/>
          <p:cNvSpPr txBox="1">
            <a:spLocks noGrp="1"/>
          </p:cNvSpPr>
          <p:nvPr>
            <p:ph type="body" idx="3"/>
          </p:nvPr>
        </p:nvSpPr>
        <p:spPr>
          <a:xfrm>
            <a:off x="457200" y="2133600"/>
            <a:ext cx="4038600" cy="4038600"/>
          </a:xfrm>
          <a:prstGeom prst="rect">
            <a:avLst/>
          </a:prstGeom>
          <a:noFill/>
          <a:ln>
            <a:noFill/>
          </a:ln>
        </p:spPr>
        <p:txBody>
          <a:bodyPr spcFirstLastPara="1" wrap="square" lIns="91425" tIns="91425" rIns="91425" bIns="91425"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
        <p:nvSpPr>
          <p:cNvPr id="72" name="Shape 72"/>
          <p:cNvSpPr txBox="1">
            <a:spLocks noGrp="1"/>
          </p:cNvSpPr>
          <p:nvPr>
            <p:ph type="body" idx="4"/>
          </p:nvPr>
        </p:nvSpPr>
        <p:spPr>
          <a:xfrm>
            <a:off x="4648200" y="2133600"/>
            <a:ext cx="4038600" cy="4038600"/>
          </a:xfrm>
          <a:prstGeom prst="rect">
            <a:avLst/>
          </a:prstGeom>
          <a:noFill/>
          <a:ln>
            <a:noFill/>
          </a:ln>
        </p:spPr>
        <p:txBody>
          <a:bodyPr spcFirstLastPara="1" wrap="square" lIns="91425" tIns="91425" rIns="91425" bIns="91425"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6324600" y="304800"/>
            <a:ext cx="2514600" cy="838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2000"/>
              <a:buFont typeface="Cabin"/>
              <a:buNone/>
              <a:defRPr sz="2000" b="1" i="0" u="none" strike="noStrike" cap="none">
                <a:solidFill>
                  <a:schemeClr val="dk2"/>
                </a:solidFill>
                <a:latin typeface="Cabin"/>
                <a:ea typeface="Cabin"/>
                <a:cs typeface="Cabin"/>
                <a:sym typeface="Cabin"/>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75" name="Shape 75"/>
          <p:cNvSpPr txBox="1">
            <a:spLocks noGrp="1"/>
          </p:cNvSpPr>
          <p:nvPr>
            <p:ph type="body" idx="1"/>
          </p:nvPr>
        </p:nvSpPr>
        <p:spPr>
          <a:xfrm>
            <a:off x="6324600" y="1219200"/>
            <a:ext cx="2514600" cy="4843463"/>
          </a:xfrm>
          <a:prstGeom prst="rect">
            <a:avLst/>
          </a:prstGeom>
          <a:noFill/>
          <a:ln>
            <a:noFill/>
          </a:ln>
        </p:spPr>
        <p:txBody>
          <a:bodyPr spcFirstLastPara="1" wrap="square" lIns="91425" tIns="91425" rIns="91425" bIns="91425" anchor="t" anchorCtr="0"/>
          <a:lstStyle>
            <a:lvl1pPr marL="457200" marR="0" lvl="0" indent="-228600" algn="l" rtl="0">
              <a:lnSpc>
                <a:spcPct val="137500"/>
              </a:lnSpc>
              <a:spcBef>
                <a:spcPts val="600"/>
              </a:spcBef>
              <a:spcAft>
                <a:spcPts val="0"/>
              </a:spcAft>
              <a:buClr>
                <a:schemeClr val="accent1"/>
              </a:buClr>
              <a:buSzPts val="1216"/>
              <a:buFont typeface="Noto Sans Symbols"/>
              <a:buNone/>
              <a:defRPr sz="1600" b="0" i="0" u="none" strike="noStrike" cap="none">
                <a:solidFill>
                  <a:schemeClr val="dk2"/>
                </a:solidFill>
                <a:latin typeface="Cabin"/>
                <a:ea typeface="Cabin"/>
                <a:cs typeface="Cabin"/>
                <a:sym typeface="Cabin"/>
              </a:defRPr>
            </a:lvl1pPr>
            <a:lvl2pPr marL="914400" marR="0" lvl="1" indent="-228600" algn="l" rtl="0">
              <a:lnSpc>
                <a:spcPct val="100000"/>
              </a:lnSpc>
              <a:spcBef>
                <a:spcPts val="1000"/>
              </a:spcBef>
              <a:spcAft>
                <a:spcPts val="0"/>
              </a:spcAft>
              <a:buClr>
                <a:schemeClr val="accent2"/>
              </a:buClr>
              <a:buSzPts val="912"/>
              <a:buFont typeface="Noto Sans Symbols"/>
              <a:buNone/>
              <a:defRPr sz="1200" b="0" i="0" u="none" strike="noStrike" cap="none">
                <a:solidFill>
                  <a:schemeClr val="dk2"/>
                </a:solidFill>
                <a:latin typeface="Cabin"/>
                <a:ea typeface="Cabin"/>
                <a:cs typeface="Cabin"/>
                <a:sym typeface="Cabin"/>
              </a:defRPr>
            </a:lvl2pPr>
            <a:lvl3pPr marL="1371600" marR="0" lvl="2" indent="-228600" algn="l" rtl="0">
              <a:lnSpc>
                <a:spcPct val="100000"/>
              </a:lnSpc>
              <a:spcBef>
                <a:spcPts val="500"/>
              </a:spcBef>
              <a:spcAft>
                <a:spcPts val="0"/>
              </a:spcAft>
              <a:buClr>
                <a:srgbClr val="BABABA"/>
              </a:buClr>
              <a:buSzPts val="760"/>
              <a:buFont typeface="Noto Sans Symbols"/>
              <a:buNone/>
              <a:defRPr sz="1000" b="0" i="0" u="none" strike="noStrike" cap="none">
                <a:solidFill>
                  <a:schemeClr val="dk1"/>
                </a:solidFill>
                <a:latin typeface="Cabin"/>
                <a:ea typeface="Cabin"/>
                <a:cs typeface="Cabin"/>
                <a:sym typeface="Cabin"/>
              </a:defRPr>
            </a:lvl3pPr>
            <a:lvl4pPr marL="1828800" marR="0" lvl="3" indent="-228600" algn="l" rtl="0">
              <a:lnSpc>
                <a:spcPct val="100000"/>
              </a:lnSpc>
              <a:spcBef>
                <a:spcPts val="400"/>
              </a:spcBef>
              <a:spcAft>
                <a:spcPts val="0"/>
              </a:spcAft>
              <a:buClr>
                <a:srgbClr val="8BA1B3"/>
              </a:buClr>
              <a:buSzPts val="630"/>
              <a:buFont typeface="Noto Sans Symbols"/>
              <a:buNone/>
              <a:defRPr sz="900" b="0" i="0" u="none" strike="noStrike" cap="none">
                <a:solidFill>
                  <a:schemeClr val="dk1"/>
                </a:solidFill>
                <a:latin typeface="Cabin"/>
                <a:ea typeface="Cabin"/>
                <a:cs typeface="Cabin"/>
                <a:sym typeface="Cabin"/>
              </a:defRPr>
            </a:lvl4pPr>
            <a:lvl5pPr marL="2286000" marR="0" lvl="4" indent="-228600" algn="l" rtl="0">
              <a:lnSpc>
                <a:spcPct val="100000"/>
              </a:lnSpc>
              <a:spcBef>
                <a:spcPts val="300"/>
              </a:spcBef>
              <a:spcAft>
                <a:spcPts val="0"/>
              </a:spcAft>
              <a:buClr>
                <a:schemeClr val="accent2"/>
              </a:buClr>
              <a:buSzPts val="630"/>
              <a:buFont typeface="Noto Sans Symbols"/>
              <a:buNone/>
              <a:defRPr sz="9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
        <p:nvSpPr>
          <p:cNvPr id="76" name="Shape 76"/>
          <p:cNvSpPr txBox="1">
            <a:spLocks noGrp="1"/>
          </p:cNvSpPr>
          <p:nvPr>
            <p:ph type="dt" idx="10"/>
          </p:nvPr>
        </p:nvSpPr>
        <p:spPr>
          <a:xfrm>
            <a:off x="6400800" y="6356350"/>
            <a:ext cx="2289048"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77" name="Shape 77"/>
          <p:cNvSpPr txBox="1">
            <a:spLocks noGrp="1"/>
          </p:cNvSpPr>
          <p:nvPr>
            <p:ph type="ftr" idx="11"/>
          </p:nvPr>
        </p:nvSpPr>
        <p:spPr>
          <a:xfrm>
            <a:off x="2898648" y="6356350"/>
            <a:ext cx="350520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78" name="Shape 78"/>
          <p:cNvSpPr txBox="1">
            <a:spLocks noGrp="1"/>
          </p:cNvSpPr>
          <p:nvPr>
            <p:ph type="sldNum" idx="12"/>
          </p:nvPr>
        </p:nvSpPr>
        <p:spPr>
          <a:xfrm>
            <a:off x="612648" y="6356350"/>
            <a:ext cx="1981200"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a:p>
        </p:txBody>
      </p:sp>
      <p:cxnSp>
        <p:nvCxnSpPr>
          <p:cNvPr id="79" name="Shape 79"/>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cxnSp>
        <p:nvCxnSpPr>
          <p:cNvPr id="80" name="Shape 80"/>
          <p:cNvCxnSpPr/>
          <p:nvPr/>
        </p:nvCxnSpPr>
        <p:spPr>
          <a:xfrm rot="5400000">
            <a:off x="3160645" y="3324225"/>
            <a:ext cx="6035040" cy="0"/>
          </a:xfrm>
          <a:prstGeom prst="straightConnector1">
            <a:avLst/>
          </a:prstGeom>
          <a:noFill/>
          <a:ln w="9525" cap="flat" cmpd="sng">
            <a:solidFill>
              <a:schemeClr val="accent2"/>
            </a:solidFill>
            <a:prstDash val="dash"/>
            <a:round/>
            <a:headEnd type="none" w="sm" len="sm"/>
            <a:tailEnd type="none" w="sm" len="sm"/>
          </a:ln>
        </p:spPr>
      </p:cxnSp>
      <p:sp>
        <p:nvSpPr>
          <p:cNvPr id="81" name="Shape 81"/>
          <p:cNvSpPr/>
          <p:nvPr/>
        </p:nvSpPr>
        <p:spPr>
          <a:xfrm rot="5400000">
            <a:off x="419100" y="6467475"/>
            <a:ext cx="190849" cy="120314"/>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82" name="Shape 82"/>
          <p:cNvSpPr txBox="1">
            <a:spLocks noGrp="1"/>
          </p:cNvSpPr>
          <p:nvPr>
            <p:ph type="body" idx="2"/>
          </p:nvPr>
        </p:nvSpPr>
        <p:spPr>
          <a:xfrm>
            <a:off x="304800" y="304800"/>
            <a:ext cx="5715000" cy="5715000"/>
          </a:xfrm>
          <a:prstGeom prst="rect">
            <a:avLst/>
          </a:prstGeom>
          <a:noFill/>
          <a:ln>
            <a:noFill/>
          </a:ln>
        </p:spPr>
        <p:txBody>
          <a:bodyPr spcFirstLastPara="1" wrap="square" lIns="91425" tIns="91425" rIns="91425" bIns="91425"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152400"/>
            <a:ext cx="8229600" cy="990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3200"/>
              <a:buFont typeface="Bookman Old Style"/>
              <a:buNone/>
              <a:defRPr sz="3200" b="0" i="0" u="none" strike="noStrike" cap="none">
                <a:solidFill>
                  <a:schemeClr val="dk2"/>
                </a:solidFill>
                <a:latin typeface="Bookman Old Style"/>
                <a:ea typeface="Bookman Old Style"/>
                <a:cs typeface="Bookman Old Style"/>
                <a:sym typeface="Bookman Old Style"/>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11" name="Shape 11"/>
          <p:cNvSpPr txBox="1">
            <a:spLocks noGrp="1"/>
          </p:cNvSpPr>
          <p:nvPr>
            <p:ph type="body" idx="1"/>
          </p:nvPr>
        </p:nvSpPr>
        <p:spPr>
          <a:xfrm>
            <a:off x="457200" y="1219200"/>
            <a:ext cx="8229600" cy="4910328"/>
          </a:xfrm>
          <a:prstGeom prst="rect">
            <a:avLst/>
          </a:prstGeom>
          <a:noFill/>
          <a:ln>
            <a:noFill/>
          </a:ln>
        </p:spPr>
        <p:txBody>
          <a:bodyPr spcFirstLastPara="1" wrap="square" lIns="91425" tIns="91425" rIns="91425" bIns="91425" anchor="t" anchorCtr="0"/>
          <a:lstStyle>
            <a:lvl1pPr marL="457200" marR="0" lvl="0" indent="-354076" algn="l" rtl="0">
              <a:lnSpc>
                <a:spcPct val="100000"/>
              </a:lnSpc>
              <a:spcBef>
                <a:spcPts val="600"/>
              </a:spcBef>
              <a:spcAft>
                <a:spcPts val="0"/>
              </a:spcAft>
              <a:buClr>
                <a:schemeClr val="accent1"/>
              </a:buClr>
              <a:buSzPts val="1976"/>
              <a:buFont typeface="Noto Sans Symbols"/>
              <a:buChar char="▶"/>
              <a:defRPr sz="2600" b="0" i="0" u="none" strike="noStrike" cap="none">
                <a:solidFill>
                  <a:schemeClr val="dk1"/>
                </a:solidFill>
                <a:latin typeface="Cabin"/>
                <a:ea typeface="Cabin"/>
                <a:cs typeface="Cabin"/>
                <a:sym typeface="Cabin"/>
              </a:defRPr>
            </a:lvl1pPr>
            <a:lvl2pPr marL="914400" marR="0" lvl="1" indent="-339597" algn="l" rtl="0">
              <a:lnSpc>
                <a:spcPct val="100000"/>
              </a:lnSpc>
              <a:spcBef>
                <a:spcPts val="500"/>
              </a:spcBef>
              <a:spcAft>
                <a:spcPts val="0"/>
              </a:spcAft>
              <a:buClr>
                <a:schemeClr val="accent2"/>
              </a:buClr>
              <a:buSzPts val="1748"/>
              <a:buFont typeface="Noto Sans Symbols"/>
              <a:buChar char="▶"/>
              <a:defRPr sz="2300" b="0" i="0" u="none" strike="noStrike" cap="none">
                <a:solidFill>
                  <a:schemeClr val="dk2"/>
                </a:solidFill>
                <a:latin typeface="Cabin"/>
                <a:ea typeface="Cabin"/>
                <a:cs typeface="Cabin"/>
                <a:sym typeface="Cabin"/>
              </a:defRPr>
            </a:lvl2pPr>
            <a:lvl3pPr marL="1371600" marR="0" lvl="2" indent="-325119" algn="l" rtl="0">
              <a:lnSpc>
                <a:spcPct val="100000"/>
              </a:lnSpc>
              <a:spcBef>
                <a:spcPts val="500"/>
              </a:spcBef>
              <a:spcAft>
                <a:spcPts val="0"/>
              </a:spcAft>
              <a:buClr>
                <a:srgbClr val="BABABA"/>
              </a:buClr>
              <a:buSzPts val="1520"/>
              <a:buFont typeface="Noto Sans Symbols"/>
              <a:buChar char="▶"/>
              <a:defRPr sz="2000" b="0" i="0" u="none" strike="noStrike" cap="none">
                <a:solidFill>
                  <a:schemeClr val="dk1"/>
                </a:solidFill>
                <a:latin typeface="Cabin"/>
                <a:ea typeface="Cabin"/>
                <a:cs typeface="Cabin"/>
                <a:sym typeface="Cabin"/>
              </a:defRPr>
            </a:lvl3pPr>
            <a:lvl4pPr marL="1828800" marR="0" lvl="3" indent="-308610" algn="l" rtl="0">
              <a:lnSpc>
                <a:spcPct val="100000"/>
              </a:lnSpc>
              <a:spcBef>
                <a:spcPts val="400"/>
              </a:spcBef>
              <a:spcAft>
                <a:spcPts val="0"/>
              </a:spcAft>
              <a:buClr>
                <a:srgbClr val="8BA1B3"/>
              </a:buClr>
              <a:buSzPts val="1260"/>
              <a:buFont typeface="Noto Sans Symbols"/>
              <a:buChar char="◻"/>
              <a:defRPr sz="1800" b="0" i="0" u="none" strike="noStrike" cap="none">
                <a:solidFill>
                  <a:schemeClr val="dk1"/>
                </a:solidFill>
                <a:latin typeface="Cabin"/>
                <a:ea typeface="Cabin"/>
                <a:cs typeface="Cabin"/>
                <a:sym typeface="Cabin"/>
              </a:defRPr>
            </a:lvl4pPr>
            <a:lvl5pPr marL="2286000" marR="0" lvl="4" indent="-299720" algn="l" rtl="0">
              <a:lnSpc>
                <a:spcPct val="100000"/>
              </a:lnSpc>
              <a:spcBef>
                <a:spcPts val="300"/>
              </a:spcBef>
              <a:spcAft>
                <a:spcPts val="0"/>
              </a:spcAft>
              <a:buClr>
                <a:schemeClr val="accent2"/>
              </a:buClr>
              <a:buSzPts val="1120"/>
              <a:buFont typeface="Noto Sans Symbols"/>
              <a:buChar char="◻"/>
              <a:defRPr sz="1600" b="0" i="0" u="none" strike="noStrike" cap="none">
                <a:solidFill>
                  <a:schemeClr val="dk1"/>
                </a:solidFill>
                <a:latin typeface="Cabin"/>
                <a:ea typeface="Cabin"/>
                <a:cs typeface="Cabin"/>
                <a:sym typeface="Cabin"/>
              </a:defRPr>
            </a:lvl5pPr>
            <a:lvl6pPr marL="2743200" marR="0" lvl="5" indent="-304800" algn="l" rtl="0">
              <a:lnSpc>
                <a:spcPct val="100000"/>
              </a:lnSpc>
              <a:spcBef>
                <a:spcPts val="300"/>
              </a:spcBef>
              <a:spcAft>
                <a:spcPts val="0"/>
              </a:spcAft>
              <a:buClr>
                <a:srgbClr val="8BA1B3"/>
              </a:buClr>
              <a:buSzPts val="1200"/>
              <a:buFont typeface="Noto Sans Symbols"/>
              <a:buChar char="▶"/>
              <a:defRPr sz="1600" b="0" i="0" u="none" strike="noStrike" cap="none">
                <a:solidFill>
                  <a:schemeClr val="dk1"/>
                </a:solidFill>
                <a:latin typeface="Cabin"/>
                <a:ea typeface="Cabin"/>
                <a:cs typeface="Cabin"/>
                <a:sym typeface="Cabin"/>
              </a:defRPr>
            </a:lvl6pPr>
            <a:lvl7pPr marL="3200400" marR="0" lvl="6" indent="-295275" algn="l" rtl="0">
              <a:lnSpc>
                <a:spcPct val="100000"/>
              </a:lnSpc>
              <a:spcBef>
                <a:spcPts val="300"/>
              </a:spcBef>
              <a:spcAft>
                <a:spcPts val="0"/>
              </a:spcAft>
              <a:buClr>
                <a:srgbClr val="646C8F"/>
              </a:buClr>
              <a:buSzPts val="1050"/>
              <a:buFont typeface="Noto Sans Symbols"/>
              <a:buChar char="▶"/>
              <a:defRPr sz="1400" b="0" i="0" u="none" strike="noStrike" cap="none">
                <a:solidFill>
                  <a:schemeClr val="dk1"/>
                </a:solidFill>
                <a:latin typeface="Cabin"/>
                <a:ea typeface="Cabin"/>
                <a:cs typeface="Cabin"/>
                <a:sym typeface="Cabin"/>
              </a:defRPr>
            </a:lvl7pPr>
            <a:lvl8pPr marL="3657600" marR="0" lvl="7" indent="-295275" algn="l" rtl="0">
              <a:lnSpc>
                <a:spcPct val="100000"/>
              </a:lnSpc>
              <a:spcBef>
                <a:spcPts val="300"/>
              </a:spcBef>
              <a:spcAft>
                <a:spcPts val="0"/>
              </a:spcAft>
              <a:buClr>
                <a:srgbClr val="BABABA"/>
              </a:buClr>
              <a:buSzPts val="1050"/>
              <a:buFont typeface="Noto Sans Symbols"/>
              <a:buChar char="▶"/>
              <a:defRPr sz="1400" b="0" i="0" u="none" strike="noStrike" cap="none">
                <a:solidFill>
                  <a:schemeClr val="dk1"/>
                </a:solidFill>
                <a:latin typeface="Cabin"/>
                <a:ea typeface="Cabin"/>
                <a:cs typeface="Cabin"/>
                <a:sym typeface="Cabin"/>
              </a:defRPr>
            </a:lvl8pPr>
            <a:lvl9pPr marL="4114800" marR="0" lvl="8" indent="-285750" algn="l" rtl="0">
              <a:lnSpc>
                <a:spcPct val="100000"/>
              </a:lnSpc>
              <a:spcBef>
                <a:spcPts val="300"/>
              </a:spcBef>
              <a:spcAft>
                <a:spcPts val="0"/>
              </a:spcAft>
              <a:buClr>
                <a:srgbClr val="9FB8CD"/>
              </a:buClr>
              <a:buSzPts val="900"/>
              <a:buFont typeface="Noto Sans Symbols"/>
              <a:buChar char="▶"/>
              <a:defRPr sz="1200" b="0" i="0" u="none" strike="noStrike" cap="none">
                <a:solidFill>
                  <a:schemeClr val="dk1"/>
                </a:solidFill>
                <a:latin typeface="Cabin"/>
                <a:ea typeface="Cabin"/>
                <a:cs typeface="Cabin"/>
                <a:sym typeface="Cabin"/>
              </a:defRPr>
            </a:lvl9pPr>
          </a:lstStyle>
          <a:p>
            <a:endParaRPr/>
          </a:p>
        </p:txBody>
      </p:sp>
      <p:sp>
        <p:nvSpPr>
          <p:cNvPr id="12" name="Shape 12"/>
          <p:cNvSpPr txBox="1">
            <a:spLocks noGrp="1"/>
          </p:cNvSpPr>
          <p:nvPr>
            <p:ph type="dt" idx="10"/>
          </p:nvPr>
        </p:nvSpPr>
        <p:spPr>
          <a:xfrm>
            <a:off x="6400800" y="6356350"/>
            <a:ext cx="2289048" cy="36576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3" name="Shape 13"/>
          <p:cNvSpPr txBox="1">
            <a:spLocks noGrp="1"/>
          </p:cNvSpPr>
          <p:nvPr>
            <p:ph type="ftr" idx="11"/>
          </p:nvPr>
        </p:nvSpPr>
        <p:spPr>
          <a:xfrm>
            <a:off x="2898648" y="6356350"/>
            <a:ext cx="3505200" cy="36576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R="0" lvl="1"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4" name="Shape 14"/>
          <p:cNvSpPr txBox="1">
            <a:spLocks noGrp="1"/>
          </p:cNvSpPr>
          <p:nvPr>
            <p:ph type="sldNum" idx="12"/>
          </p:nvPr>
        </p:nvSpPr>
        <p:spPr>
          <a:xfrm>
            <a:off x="612648" y="6356350"/>
            <a:ext cx="1981200" cy="36576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1pPr>
            <a:lvl2pPr marL="0" marR="0" lvl="1"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2pPr>
            <a:lvl3pPr marL="0" marR="0" lvl="2"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3pPr>
            <a:lvl4pPr marL="0" marR="0" lvl="3"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4pPr>
            <a:lvl5pPr marL="0" marR="0" lvl="4"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5pPr>
            <a:lvl6pPr marL="0" marR="0" lvl="5"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6pPr>
            <a:lvl7pPr marL="0" marR="0" lvl="6"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7pPr>
            <a:lvl8pPr marL="0" marR="0" lvl="7"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8pPr>
            <a:lvl9pPr marL="0" marR="0" lvl="8" indent="0" algn="l" rtl="0">
              <a:lnSpc>
                <a:spcPct val="100000"/>
              </a:lnSpc>
              <a:spcBef>
                <a:spcPts val="0"/>
              </a:spcBef>
              <a:spcAft>
                <a:spcPts val="0"/>
              </a:spcAft>
              <a:buClr>
                <a:schemeClr val="dk2"/>
              </a:buClr>
              <a:buSzPts val="1400"/>
              <a:buFont typeface="Cabin"/>
              <a:buNone/>
              <a:defRPr sz="1400" b="0" i="0" u="none" strike="noStrike" cap="none">
                <a:solidFill>
                  <a:schemeClr val="dk2"/>
                </a:solidFill>
                <a:latin typeface="Cabin"/>
                <a:ea typeface="Cabin"/>
                <a:cs typeface="Cabin"/>
                <a:sym typeface="Cabin"/>
              </a:defRPr>
            </a:lvl9pPr>
          </a:lstStyle>
          <a:p>
            <a:pPr marL="0" lvl="0" indent="0">
              <a:spcBef>
                <a:spcPts val="0"/>
              </a:spcBef>
              <a:spcAft>
                <a:spcPts val="0"/>
              </a:spcAft>
              <a:buNone/>
            </a:pPr>
            <a:fld id="{00000000-1234-1234-1234-123412341234}" type="slidenum">
              <a:rPr lang="en-US"/>
              <a:t>‹#›</a:t>
            </a:fld>
            <a:endParaRPr sz="1600"/>
          </a:p>
        </p:txBody>
      </p:sp>
      <p:cxnSp>
        <p:nvCxnSpPr>
          <p:cNvPr id="15" name="Shape 15"/>
          <p:cNvCxnSpPr/>
          <p:nvPr/>
        </p:nvCxnSpPr>
        <p:spPr>
          <a:xfrm>
            <a:off x="457200" y="6353175"/>
            <a:ext cx="8229600" cy="0"/>
          </a:xfrm>
          <a:prstGeom prst="straightConnector1">
            <a:avLst/>
          </a:prstGeom>
          <a:noFill/>
          <a:ln w="9525" cap="flat" cmpd="sng">
            <a:solidFill>
              <a:schemeClr val="accent2"/>
            </a:solidFill>
            <a:prstDash val="dash"/>
            <a:round/>
            <a:headEnd type="none" w="sm" len="sm"/>
            <a:tailEnd type="none" w="sm" len="sm"/>
          </a:ln>
        </p:spPr>
      </p:cxnSp>
      <p:cxnSp>
        <p:nvCxnSpPr>
          <p:cNvPr id="16" name="Shape 16"/>
          <p:cNvCxnSpPr/>
          <p:nvPr/>
        </p:nvCxnSpPr>
        <p:spPr>
          <a:xfrm>
            <a:off x="457200" y="1143000"/>
            <a:ext cx="8229600" cy="0"/>
          </a:xfrm>
          <a:prstGeom prst="straightConnector1">
            <a:avLst/>
          </a:prstGeom>
          <a:noFill/>
          <a:ln w="9525" cap="flat" cmpd="sng">
            <a:solidFill>
              <a:schemeClr val="accent2"/>
            </a:solidFill>
            <a:prstDash val="dash"/>
            <a:round/>
            <a:headEnd type="none" w="sm" len="sm"/>
            <a:tailEnd type="none" w="sm" len="sm"/>
          </a:ln>
        </p:spPr>
      </p:cxnSp>
      <p:sp>
        <p:nvSpPr>
          <p:cNvPr id="17" name="Shape 17"/>
          <p:cNvSpPr/>
          <p:nvPr/>
        </p:nvSpPr>
        <p:spPr>
          <a:xfrm rot="5400000">
            <a:off x="419100" y="6467475"/>
            <a:ext cx="190849" cy="120314"/>
          </a:xfrm>
          <a:prstGeom prst="triangl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76BboyrEl4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www.youtube.com/watch?v=_bP0Uf3Shd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www.cdss.ca.gov/Portals/9/CCR/RFA/RFA%20BAG%20(rev.3-28-19).pdf?ver=2019-03-29-085512-103"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vimeo.com/10880189"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SSpn_Ayh5Y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ctrTitle"/>
          </p:nvPr>
        </p:nvSpPr>
        <p:spPr>
          <a:xfrm>
            <a:off x="1219200" y="3886200"/>
            <a:ext cx="6858000" cy="990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2800"/>
              <a:buFont typeface="Bookman Old Style"/>
              <a:buNone/>
            </a:pPr>
            <a:r>
              <a:rPr lang="en-US" sz="2800" b="0" i="0" u="none" strike="noStrike" cap="none">
                <a:solidFill>
                  <a:schemeClr val="dk1"/>
                </a:solidFill>
                <a:latin typeface="Bookman Old Style"/>
                <a:ea typeface="Bookman Old Style"/>
                <a:cs typeface="Bookman Old Style"/>
                <a:sym typeface="Bookman Old Style"/>
              </a:rPr>
              <a:t>Resource Family Approval Training</a:t>
            </a:r>
            <a:endParaRPr sz="2800" b="0" i="0" u="none" strike="noStrike" cap="none">
              <a:solidFill>
                <a:schemeClr val="dk1"/>
              </a:solidFill>
              <a:latin typeface="Bookman Old Style"/>
              <a:ea typeface="Bookman Old Style"/>
              <a:cs typeface="Bookman Old Style"/>
              <a:sym typeface="Bookman Old Style"/>
            </a:endParaRPr>
          </a:p>
        </p:txBody>
      </p:sp>
      <p:sp>
        <p:nvSpPr>
          <p:cNvPr id="133" name="Shape 133"/>
          <p:cNvSpPr txBox="1">
            <a:spLocks noGrp="1"/>
          </p:cNvSpPr>
          <p:nvPr>
            <p:ph type="subTitle" idx="1"/>
          </p:nvPr>
        </p:nvSpPr>
        <p:spPr>
          <a:xfrm>
            <a:off x="941614" y="5105400"/>
            <a:ext cx="7211786" cy="609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accent1"/>
              </a:buClr>
              <a:buSzPts val="1824"/>
              <a:buFont typeface="Noto Sans Symbols"/>
              <a:buNone/>
            </a:pPr>
            <a:r>
              <a:rPr lang="en-US" sz="2400" b="0" i="0" u="none" strike="noStrike" cap="none">
                <a:solidFill>
                  <a:schemeClr val="dk2"/>
                </a:solidFill>
                <a:latin typeface="Bookman Old Style"/>
                <a:ea typeface="Bookman Old Style"/>
                <a:cs typeface="Bookman Old Style"/>
                <a:sym typeface="Bookman Old Style"/>
              </a:rPr>
              <a:t>Day 1: Overview of RFA</a:t>
            </a:r>
            <a:endParaRPr sz="2000" b="0" i="0" u="none" strike="noStrike" cap="none">
              <a:solidFill>
                <a:schemeClr val="dk2"/>
              </a:solidFill>
              <a:latin typeface="Bookman Old Style"/>
              <a:ea typeface="Bookman Old Style"/>
              <a:cs typeface="Bookman Old Style"/>
              <a:sym typeface="Bookman Old Style"/>
            </a:endParaRPr>
          </a:p>
          <a:p>
            <a:pPr marL="0" marR="0" lvl="0" indent="0" algn="r" rtl="0">
              <a:lnSpc>
                <a:spcPct val="100000"/>
              </a:lnSpc>
              <a:spcBef>
                <a:spcPts val="600"/>
              </a:spcBef>
              <a:spcAft>
                <a:spcPts val="0"/>
              </a:spcAft>
              <a:buClr>
                <a:schemeClr val="accent1"/>
              </a:buClr>
              <a:buSzPts val="1520"/>
              <a:buFont typeface="Noto Sans Symbols"/>
              <a:buNone/>
            </a:pPr>
            <a:endParaRPr sz="2000" b="0" i="0" u="none" strike="noStrike" cap="none">
              <a:solidFill>
                <a:schemeClr val="dk2"/>
              </a:solidFill>
              <a:latin typeface="Bookman Old Style"/>
              <a:ea typeface="Bookman Old Style"/>
              <a:cs typeface="Bookman Old Style"/>
              <a:sym typeface="Bookman Old Style"/>
            </a:endParaRPr>
          </a:p>
        </p:txBody>
      </p:sp>
      <p:pic>
        <p:nvPicPr>
          <p:cNvPr id="134" name="Shape 134" descr="RFA_Logo.jpg"/>
          <p:cNvPicPr preferRelativeResize="0"/>
          <p:nvPr/>
        </p:nvPicPr>
        <p:blipFill rotWithShape="1">
          <a:blip r:embed="rId3">
            <a:alphaModFix/>
          </a:blip>
          <a:srcRect/>
          <a:stretch/>
        </p:blipFill>
        <p:spPr>
          <a:xfrm>
            <a:off x="3429000" y="838200"/>
            <a:ext cx="2461260" cy="2330133"/>
          </a:xfrm>
          <a:prstGeom prst="rect">
            <a:avLst/>
          </a:prstGeom>
          <a:noFill/>
          <a:ln>
            <a:noFill/>
          </a:ln>
        </p:spPr>
      </p:pic>
      <p:sp>
        <p:nvSpPr>
          <p:cNvPr id="135" name="Shape 135"/>
          <p:cNvSpPr txBox="1"/>
          <p:nvPr/>
        </p:nvSpPr>
        <p:spPr>
          <a:xfrm>
            <a:off x="941614" y="5757446"/>
            <a:ext cx="32004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Bookman Old Style"/>
              <a:buNone/>
            </a:pPr>
            <a:r>
              <a:rPr lang="en-US" sz="1400" b="0" i="0" u="none" strike="noStrike" cap="none" dirty="0">
                <a:solidFill>
                  <a:schemeClr val="dk1"/>
                </a:solidFill>
                <a:latin typeface="Bookman Old Style"/>
                <a:ea typeface="Bookman Old Style"/>
                <a:cs typeface="Bookman Old Style"/>
                <a:sym typeface="Bookman Old Style"/>
              </a:rPr>
              <a:t>Version 6.0|</a:t>
            </a:r>
            <a:r>
              <a:rPr lang="en-US" dirty="0">
                <a:solidFill>
                  <a:schemeClr val="dk1"/>
                </a:solidFill>
                <a:latin typeface="Bookman Old Style"/>
                <a:ea typeface="Bookman Old Style"/>
                <a:cs typeface="Bookman Old Style"/>
                <a:sym typeface="Bookman Old Style"/>
              </a:rPr>
              <a:t>August</a:t>
            </a:r>
            <a:r>
              <a:rPr lang="en-US" sz="1400" b="0" i="0" u="none" strike="noStrike" cap="none" dirty="0">
                <a:solidFill>
                  <a:schemeClr val="dk1"/>
                </a:solidFill>
                <a:latin typeface="Bookman Old Style"/>
                <a:ea typeface="Bookman Old Style"/>
                <a:cs typeface="Bookman Old Style"/>
                <a:sym typeface="Bookman Old Style"/>
              </a:rPr>
              <a:t> 1, 2019</a:t>
            </a:r>
            <a:endParaRPr sz="1400" b="0" i="0" u="none" strike="noStrike" cap="none" dirty="0">
              <a:solidFill>
                <a:schemeClr val="dk1"/>
              </a:solidFill>
              <a:latin typeface="Bookman Old Style"/>
              <a:ea typeface="Bookman Old Style"/>
              <a:cs typeface="Bookman Old Style"/>
              <a:sym typeface="Bookman Old Style"/>
            </a:endParaRPr>
          </a:p>
        </p:txBody>
      </p:sp>
      <p:sp>
        <p:nvSpPr>
          <p:cNvPr id="136" name="Shape 136"/>
          <p:cNvSpPr txBox="1"/>
          <p:nvPr/>
        </p:nvSpPr>
        <p:spPr>
          <a:xfrm>
            <a:off x="4292600" y="5943600"/>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381000"/>
            <a:ext cx="8229600" cy="762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8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Permanency: What is it?</a:t>
            </a:r>
            <a:endParaRPr sz="3200" b="0" i="0" u="none" strike="noStrike" cap="none">
              <a:solidFill>
                <a:schemeClr val="dk2"/>
              </a:solidFill>
              <a:latin typeface="Bookman Old Style"/>
              <a:ea typeface="Bookman Old Style"/>
              <a:cs typeface="Bookman Old Style"/>
              <a:sym typeface="Bookman Old Style"/>
            </a:endParaRPr>
          </a:p>
        </p:txBody>
      </p:sp>
      <p:sp>
        <p:nvSpPr>
          <p:cNvPr id="224" name="Shape 224"/>
          <p:cNvSpPr txBox="1">
            <a:spLocks noGrp="1"/>
          </p:cNvSpPr>
          <p:nvPr>
            <p:ph type="body" idx="1"/>
          </p:nvPr>
        </p:nvSpPr>
        <p:spPr>
          <a:xfrm>
            <a:off x="381000" y="1219200"/>
            <a:ext cx="8381999" cy="457509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accent1"/>
              </a:buClr>
              <a:buSzPts val="2128"/>
              <a:buFont typeface="Wingdings" pitchFamily="2" charset="2"/>
              <a:buChar char="Ø"/>
            </a:pPr>
            <a:r>
              <a:rPr lang="en-US" sz="2400" b="0" i="0" u="none" strike="noStrike" cap="none" dirty="0">
                <a:solidFill>
                  <a:schemeClr val="dk1"/>
                </a:solidFill>
                <a:latin typeface="Bookman Old Style"/>
                <a:ea typeface="Bookman Old Style"/>
                <a:cs typeface="Bookman Old Style"/>
                <a:sym typeface="Bookman Old Style"/>
              </a:rPr>
              <a:t>Reunification</a:t>
            </a:r>
            <a:endParaRPr sz="2400" b="0" i="0" u="none" strike="noStrike" cap="none" dirty="0">
              <a:solidFill>
                <a:schemeClr val="dk1"/>
              </a:solidFill>
              <a:latin typeface="Cabin"/>
              <a:ea typeface="Cabin"/>
              <a:cs typeface="Cabin"/>
              <a:sym typeface="Cabin"/>
            </a:endParaRPr>
          </a:p>
          <a:p>
            <a:pPr marL="457200" marR="0" lvl="0" indent="-457200" algn="l" rtl="0">
              <a:lnSpc>
                <a:spcPct val="100000"/>
              </a:lnSpc>
              <a:spcBef>
                <a:spcPts val="1200"/>
              </a:spcBef>
              <a:spcAft>
                <a:spcPts val="0"/>
              </a:spcAft>
              <a:buClr>
                <a:schemeClr val="accent1"/>
              </a:buClr>
              <a:buSzPts val="2128"/>
              <a:buFont typeface="Wingdings" pitchFamily="2" charset="2"/>
              <a:buChar char="Ø"/>
            </a:pPr>
            <a:r>
              <a:rPr lang="en-US" sz="2400" b="0" i="0" u="none" strike="noStrike" cap="none" dirty="0">
                <a:solidFill>
                  <a:schemeClr val="dk1"/>
                </a:solidFill>
                <a:latin typeface="Bookman Old Style"/>
                <a:ea typeface="Bookman Old Style"/>
                <a:cs typeface="Bookman Old Style"/>
                <a:sym typeface="Bookman Old Style"/>
              </a:rPr>
              <a:t>Adoption</a:t>
            </a:r>
            <a:endParaRPr sz="2400" b="0" i="0" u="none" strike="noStrike" cap="none" dirty="0">
              <a:solidFill>
                <a:schemeClr val="dk1"/>
              </a:solidFill>
              <a:latin typeface="Bookman Old Style"/>
              <a:ea typeface="Bookman Old Style"/>
              <a:cs typeface="Bookman Old Style"/>
              <a:sym typeface="Bookman Old Style"/>
            </a:endParaRPr>
          </a:p>
          <a:p>
            <a:pPr marL="457200" marR="0" lvl="0" indent="-457200" algn="l" rtl="0">
              <a:lnSpc>
                <a:spcPct val="100000"/>
              </a:lnSpc>
              <a:spcBef>
                <a:spcPts val="1200"/>
              </a:spcBef>
              <a:spcAft>
                <a:spcPts val="0"/>
              </a:spcAft>
              <a:buClr>
                <a:schemeClr val="accent1"/>
              </a:buClr>
              <a:buSzPts val="2128"/>
              <a:buFont typeface="Wingdings" pitchFamily="2" charset="2"/>
              <a:buChar char="Ø"/>
            </a:pPr>
            <a:r>
              <a:rPr lang="en-US" sz="2400" b="0" i="0" u="none" strike="noStrike" cap="none" dirty="0">
                <a:solidFill>
                  <a:schemeClr val="dk1"/>
                </a:solidFill>
                <a:latin typeface="Bookman Old Style"/>
                <a:ea typeface="Bookman Old Style"/>
                <a:cs typeface="Bookman Old Style"/>
                <a:sym typeface="Bookman Old Style"/>
              </a:rPr>
              <a:t>Guardianship</a:t>
            </a:r>
            <a:endParaRPr sz="2400" dirty="0"/>
          </a:p>
          <a:p>
            <a:pPr marL="457200" marR="0" lvl="0" indent="-457200" algn="l" rtl="0">
              <a:lnSpc>
                <a:spcPct val="100000"/>
              </a:lnSpc>
              <a:spcBef>
                <a:spcPts val="1200"/>
              </a:spcBef>
              <a:spcAft>
                <a:spcPts val="0"/>
              </a:spcAft>
              <a:buClr>
                <a:schemeClr val="accent1"/>
              </a:buClr>
              <a:buSzPts val="2128"/>
              <a:buFont typeface="Wingdings" pitchFamily="2" charset="2"/>
              <a:buChar char="Ø"/>
            </a:pPr>
            <a:r>
              <a:rPr lang="en-US" sz="2400" b="0" i="0" u="none" strike="noStrike" cap="none" dirty="0">
                <a:solidFill>
                  <a:schemeClr val="dk1"/>
                </a:solidFill>
                <a:latin typeface="Bookman Old Style"/>
                <a:ea typeface="Bookman Old Style"/>
                <a:cs typeface="Bookman Old Style"/>
                <a:sym typeface="Bookman Old Style"/>
              </a:rPr>
              <a:t>Lifelong committed parents</a:t>
            </a:r>
            <a:endParaRPr sz="2400" b="0" i="0" u="none" strike="noStrike" cap="none" dirty="0">
              <a:solidFill>
                <a:schemeClr val="dk1"/>
              </a:solidFill>
              <a:latin typeface="Cabin"/>
              <a:ea typeface="Cabin"/>
              <a:cs typeface="Cabin"/>
              <a:sym typeface="Cabin"/>
            </a:endParaRPr>
          </a:p>
          <a:p>
            <a:pPr marL="457200" marR="0" lvl="0" indent="-457200" algn="l" rtl="0">
              <a:lnSpc>
                <a:spcPct val="100000"/>
              </a:lnSpc>
              <a:spcBef>
                <a:spcPts val="1200"/>
              </a:spcBef>
              <a:spcAft>
                <a:spcPts val="0"/>
              </a:spcAft>
              <a:buClr>
                <a:schemeClr val="accent1"/>
              </a:buClr>
              <a:buSzPts val="2128"/>
              <a:buFont typeface="Wingdings" pitchFamily="2" charset="2"/>
              <a:buChar char="Ø"/>
            </a:pPr>
            <a:r>
              <a:rPr lang="en-US" sz="2400" b="0" i="0" u="none" strike="noStrike" cap="none" dirty="0">
                <a:solidFill>
                  <a:schemeClr val="dk1"/>
                </a:solidFill>
                <a:latin typeface="Bookman Old Style"/>
                <a:ea typeface="Bookman Old Style"/>
                <a:cs typeface="Bookman Old Style"/>
                <a:sym typeface="Bookman Old Style"/>
              </a:rPr>
              <a:t>Lifelong connections</a:t>
            </a:r>
            <a:endParaRPr sz="2400" b="0" i="0" u="none" strike="noStrike" cap="none" dirty="0">
              <a:solidFill>
                <a:schemeClr val="dk1"/>
              </a:solidFill>
              <a:latin typeface="Cabin"/>
              <a:ea typeface="Cabin"/>
              <a:cs typeface="Cabin"/>
              <a:sym typeface="Cabin"/>
            </a:endParaRPr>
          </a:p>
          <a:p>
            <a:pPr marL="457200" marR="0" lvl="0" indent="-457200" algn="l" rtl="0">
              <a:lnSpc>
                <a:spcPct val="100000"/>
              </a:lnSpc>
              <a:spcBef>
                <a:spcPts val="1200"/>
              </a:spcBef>
              <a:spcAft>
                <a:spcPts val="0"/>
              </a:spcAft>
              <a:buClr>
                <a:schemeClr val="accent1"/>
              </a:buClr>
              <a:buSzPts val="2128"/>
              <a:buFont typeface="Wingdings" pitchFamily="2" charset="2"/>
              <a:buChar char="Ø"/>
            </a:pPr>
            <a:r>
              <a:rPr lang="en-US" sz="2400" b="0" i="0" u="none" strike="noStrike" cap="none" dirty="0">
                <a:solidFill>
                  <a:schemeClr val="dk1"/>
                </a:solidFill>
                <a:latin typeface="Bookman Old Style"/>
                <a:ea typeface="Bookman Old Style"/>
                <a:cs typeface="Bookman Old Style"/>
                <a:sym typeface="Bookman Old Style"/>
              </a:rPr>
              <a:t>Mentors</a:t>
            </a:r>
            <a:endParaRPr sz="2400" b="0" i="0" u="none" strike="noStrike" cap="none" dirty="0">
              <a:solidFill>
                <a:schemeClr val="dk1"/>
              </a:solidFill>
              <a:latin typeface="Cabin"/>
              <a:ea typeface="Cabin"/>
              <a:cs typeface="Cabin"/>
              <a:sym typeface="Cabin"/>
            </a:endParaRPr>
          </a:p>
          <a:p>
            <a:pPr marL="457200" marR="0" lvl="0" indent="-457200" algn="l" rtl="0">
              <a:lnSpc>
                <a:spcPct val="100000"/>
              </a:lnSpc>
              <a:spcBef>
                <a:spcPts val="1200"/>
              </a:spcBef>
              <a:spcAft>
                <a:spcPts val="0"/>
              </a:spcAft>
              <a:buClr>
                <a:schemeClr val="accent1"/>
              </a:buClr>
              <a:buSzPts val="2128"/>
              <a:buFont typeface="Noto Sans Symbols"/>
              <a:buNone/>
            </a:pPr>
            <a:endParaRPr sz="2800" b="0" i="0" u="none" strike="noStrike" cap="none" dirty="0">
              <a:solidFill>
                <a:schemeClr val="dk1"/>
              </a:solidFill>
              <a:latin typeface="Cabin"/>
              <a:ea typeface="Cabin"/>
              <a:cs typeface="Cabin"/>
              <a:sym typeface="Cabin"/>
            </a:endParaRPr>
          </a:p>
          <a:p>
            <a:pPr marL="457200" marR="0" lvl="0" indent="-457200" algn="l" rtl="0">
              <a:lnSpc>
                <a:spcPct val="100000"/>
              </a:lnSpc>
              <a:spcBef>
                <a:spcPts val="1200"/>
              </a:spcBef>
              <a:spcAft>
                <a:spcPts val="0"/>
              </a:spcAft>
              <a:buClr>
                <a:schemeClr val="accent1"/>
              </a:buClr>
              <a:buSzPts val="2128"/>
              <a:buFont typeface="Noto Sans Symbols"/>
              <a:buNone/>
            </a:pPr>
            <a:endParaRPr sz="2800" b="0" i="0" u="none" strike="noStrike" cap="none" dirty="0">
              <a:solidFill>
                <a:schemeClr val="dk1"/>
              </a:solidFill>
              <a:latin typeface="Cabin"/>
              <a:ea typeface="Cabin"/>
              <a:cs typeface="Cabin"/>
              <a:sym typeface="Cabin"/>
            </a:endParaRPr>
          </a:p>
          <a:p>
            <a:pPr marL="457200" marR="0" lvl="0" indent="-457200" algn="l" rtl="0">
              <a:lnSpc>
                <a:spcPct val="100000"/>
              </a:lnSpc>
              <a:spcBef>
                <a:spcPts val="1200"/>
              </a:spcBef>
              <a:spcAft>
                <a:spcPts val="0"/>
              </a:spcAft>
              <a:buClr>
                <a:schemeClr val="accent1"/>
              </a:buClr>
              <a:buSzPts val="2128"/>
              <a:buFont typeface="Noto Sans Symbols"/>
              <a:buNone/>
            </a:pPr>
            <a:endParaRPr sz="2800" b="0" i="0" u="none" strike="noStrike" cap="none" dirty="0">
              <a:solidFill>
                <a:schemeClr val="dk1"/>
              </a:solidFill>
              <a:latin typeface="Cabin"/>
              <a:ea typeface="Cabin"/>
              <a:cs typeface="Cabin"/>
              <a:sym typeface="Cabin"/>
            </a:endParaRPr>
          </a:p>
          <a:p>
            <a:pPr marL="457200" marR="0" lvl="0" indent="-457200" algn="l" rtl="0">
              <a:lnSpc>
                <a:spcPct val="100000"/>
              </a:lnSpc>
              <a:spcBef>
                <a:spcPts val="1200"/>
              </a:spcBef>
              <a:spcAft>
                <a:spcPts val="0"/>
              </a:spcAft>
              <a:buClr>
                <a:schemeClr val="accent1"/>
              </a:buClr>
              <a:buSzPts val="2128"/>
              <a:buFont typeface="Noto Sans Symbols"/>
              <a:buNone/>
            </a:pPr>
            <a:endParaRPr sz="2800" b="0" i="0" u="none" strike="noStrike" cap="none" dirty="0">
              <a:solidFill>
                <a:schemeClr val="dk1"/>
              </a:solidFill>
              <a:latin typeface="Cabin"/>
              <a:ea typeface="Cabin"/>
              <a:cs typeface="Cabin"/>
              <a:sym typeface="Cabin"/>
            </a:endParaRPr>
          </a:p>
        </p:txBody>
      </p:sp>
      <p:sp>
        <p:nvSpPr>
          <p:cNvPr id="225" name="Shape 225"/>
          <p:cNvSpPr txBox="1"/>
          <p:nvPr/>
        </p:nvSpPr>
        <p:spPr>
          <a:xfrm>
            <a:off x="612647" y="6356350"/>
            <a:ext cx="1981199" cy="3657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bin"/>
              <a:buNone/>
            </a:pPr>
            <a:endParaRPr sz="1400" b="0" i="0" u="none" strike="noStrike" cap="none">
              <a:solidFill>
                <a:schemeClr val="dk1"/>
              </a:solidFill>
              <a:latin typeface="Cabin"/>
              <a:ea typeface="Cabin"/>
              <a:cs typeface="Cabin"/>
              <a:sym typeface="Cabin"/>
            </a:endParaRPr>
          </a:p>
        </p:txBody>
      </p:sp>
      <p:pic>
        <p:nvPicPr>
          <p:cNvPr id="226" name="Shape 226"/>
          <p:cNvPicPr preferRelativeResize="0"/>
          <p:nvPr/>
        </p:nvPicPr>
        <p:blipFill rotWithShape="1">
          <a:blip r:embed="rId3">
            <a:alphaModFix/>
          </a:blip>
          <a:srcRect/>
          <a:stretch/>
        </p:blipFill>
        <p:spPr>
          <a:xfrm>
            <a:off x="4977710" y="3352800"/>
            <a:ext cx="3709089" cy="1692910"/>
          </a:xfrm>
          <a:prstGeom prst="rect">
            <a:avLst/>
          </a:prstGeom>
          <a:noFill/>
          <a:ln>
            <a:noFill/>
          </a:ln>
          <a:effectLst>
            <a:outerShdw blurRad="50799" dist="38100" dir="8100000" algn="tr" rotWithShape="0">
              <a:srgbClr val="000000">
                <a:alpha val="40000"/>
              </a:srgbClr>
            </a:outerShdw>
          </a:effectLst>
        </p:spPr>
      </p:pic>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81000" y="457200"/>
            <a:ext cx="8382000" cy="67710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How Does RFA Support Permanency</a:t>
            </a:r>
            <a:endParaRPr sz="3200" b="0" i="0" u="none" strike="noStrike" cap="none">
              <a:solidFill>
                <a:schemeClr val="dk2"/>
              </a:solidFill>
              <a:latin typeface="Bookman Old Style"/>
              <a:ea typeface="Bookman Old Style"/>
              <a:cs typeface="Bookman Old Style"/>
              <a:sym typeface="Bookman Old Style"/>
            </a:endParaRPr>
          </a:p>
        </p:txBody>
      </p:sp>
      <p:sp>
        <p:nvSpPr>
          <p:cNvPr id="233" name="Shape 233"/>
          <p:cNvSpPr txBox="1">
            <a:spLocks noGrp="1"/>
          </p:cNvSpPr>
          <p:nvPr>
            <p:ph type="body" idx="1"/>
          </p:nvPr>
        </p:nvSpPr>
        <p:spPr>
          <a:xfrm>
            <a:off x="381000" y="1219200"/>
            <a:ext cx="8382000" cy="53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128"/>
              <a:buNone/>
            </a:pPr>
            <a:r>
              <a:rPr lang="en-US" sz="2800" b="0" i="0" u="none" strike="noStrike" cap="none" dirty="0">
                <a:solidFill>
                  <a:schemeClr val="dk1"/>
                </a:solidFill>
                <a:latin typeface="Cabin"/>
                <a:ea typeface="Cabin"/>
                <a:cs typeface="Cabin"/>
                <a:sym typeface="Cabin"/>
              </a:rPr>
              <a:t>RFA focuses on quality relationships and lifelong parenting</a:t>
            </a:r>
            <a:endParaRPr sz="2600" b="0" i="0" u="none" strike="noStrike" cap="none" dirty="0">
              <a:solidFill>
                <a:schemeClr val="dk1"/>
              </a:solidFill>
              <a:latin typeface="Cabin"/>
              <a:ea typeface="Cabin"/>
              <a:cs typeface="Cabin"/>
              <a:sym typeface="Cabin"/>
            </a:endParaRPr>
          </a:p>
          <a:p>
            <a:pPr marR="0" lvl="1" indent="-457200" algn="l" rtl="0">
              <a:lnSpc>
                <a:spcPct val="100000"/>
              </a:lnSpc>
              <a:spcBef>
                <a:spcPts val="1200"/>
              </a:spcBef>
              <a:spcAft>
                <a:spcPts val="0"/>
              </a:spcAft>
              <a:buClr>
                <a:schemeClr val="accent2"/>
              </a:buClr>
              <a:buSzPts val="2128"/>
              <a:buFont typeface="Wingdings" pitchFamily="2" charset="2"/>
              <a:buChar char="Ø"/>
            </a:pPr>
            <a:r>
              <a:rPr lang="en-US" sz="2600" b="0" i="0" u="none" strike="noStrike" cap="none" dirty="0">
                <a:solidFill>
                  <a:schemeClr val="dk1"/>
                </a:solidFill>
                <a:latin typeface="Cabin"/>
                <a:ea typeface="Cabin"/>
                <a:cs typeface="Cabin"/>
                <a:sym typeface="Cabin"/>
              </a:rPr>
              <a:t>Considers ability to meet the needs of vulnerable children</a:t>
            </a:r>
          </a:p>
          <a:p>
            <a:pPr lvl="1" indent="-457200">
              <a:lnSpc>
                <a:spcPct val="100000"/>
              </a:lnSpc>
              <a:spcBef>
                <a:spcPts val="1200"/>
              </a:spcBef>
              <a:buSzPts val="2128"/>
              <a:buFont typeface="Wingdings" pitchFamily="2" charset="2"/>
              <a:buChar char="Ø"/>
            </a:pPr>
            <a:r>
              <a:rPr lang="en-US" sz="2600" dirty="0">
                <a:solidFill>
                  <a:schemeClr val="dk1"/>
                </a:solidFill>
              </a:rPr>
              <a:t>Ensuring Native American Children are being placed within their tribes via Tribally Specified Homes. (ACL 19-17)</a:t>
            </a:r>
          </a:p>
          <a:p>
            <a:pPr lvl="1" indent="-457200">
              <a:lnSpc>
                <a:spcPct val="100000"/>
              </a:lnSpc>
              <a:spcBef>
                <a:spcPts val="1200"/>
              </a:spcBef>
              <a:buSzPts val="2128"/>
              <a:buFont typeface="Wingdings" pitchFamily="2" charset="2"/>
              <a:buChar char="Ø"/>
            </a:pPr>
            <a:r>
              <a:rPr lang="en-US" sz="2600" b="0" i="0" u="none" strike="noStrike" cap="none" dirty="0">
                <a:solidFill>
                  <a:schemeClr val="dk1"/>
                </a:solidFill>
                <a:latin typeface="Cabin"/>
                <a:ea typeface="Cabin"/>
                <a:cs typeface="Cabin"/>
                <a:sym typeface="Cabin"/>
              </a:rPr>
              <a:t>Families are better prepared and supported</a:t>
            </a:r>
            <a:endParaRPr sz="2600" b="0" i="0" u="none" strike="noStrike" cap="none" dirty="0">
              <a:solidFill>
                <a:schemeClr val="dk2"/>
              </a:solidFill>
              <a:latin typeface="Cabin"/>
              <a:ea typeface="Cabin"/>
              <a:cs typeface="Cabin"/>
              <a:sym typeface="Cabin"/>
            </a:endParaRPr>
          </a:p>
          <a:p>
            <a:pPr marR="0" lvl="1" indent="-457200" algn="l" rtl="0">
              <a:lnSpc>
                <a:spcPct val="100000"/>
              </a:lnSpc>
              <a:spcBef>
                <a:spcPts val="1200"/>
              </a:spcBef>
              <a:spcAft>
                <a:spcPts val="0"/>
              </a:spcAft>
              <a:buClr>
                <a:schemeClr val="accent2"/>
              </a:buClr>
              <a:buSzPts val="2128"/>
              <a:buFont typeface="Wingdings" pitchFamily="2" charset="2"/>
              <a:buChar char="Ø"/>
            </a:pPr>
            <a:r>
              <a:rPr lang="en-US" sz="2600" b="0" i="0" u="none" strike="noStrike" cap="none" dirty="0">
                <a:solidFill>
                  <a:schemeClr val="dk1"/>
                </a:solidFill>
                <a:latin typeface="Cabin"/>
                <a:ea typeface="Cabin"/>
                <a:cs typeface="Cabin"/>
                <a:sym typeface="Cabin"/>
              </a:rPr>
              <a:t>Training and support for all families = more stability</a:t>
            </a:r>
            <a:endParaRPr sz="2600" b="0" i="0" u="none" strike="noStrike" cap="none" dirty="0">
              <a:solidFill>
                <a:schemeClr val="dk2"/>
              </a:solidFill>
              <a:latin typeface="Cabin"/>
              <a:ea typeface="Cabin"/>
              <a:cs typeface="Cabin"/>
              <a:sym typeface="Cabin"/>
            </a:endParaRPr>
          </a:p>
          <a:p>
            <a:pPr marR="0" lvl="1" indent="-457200" algn="l" rtl="0">
              <a:lnSpc>
                <a:spcPct val="100000"/>
              </a:lnSpc>
              <a:spcBef>
                <a:spcPts val="1200"/>
              </a:spcBef>
              <a:spcAft>
                <a:spcPts val="0"/>
              </a:spcAft>
              <a:buClr>
                <a:schemeClr val="accent2"/>
              </a:buClr>
              <a:buSzPts val="2128"/>
              <a:buFont typeface="Wingdings" pitchFamily="2" charset="2"/>
              <a:buChar char="Ø"/>
            </a:pPr>
            <a:r>
              <a:rPr lang="en-US" sz="2600" b="0" i="0" u="none" strike="noStrike" cap="none" dirty="0">
                <a:solidFill>
                  <a:schemeClr val="dk1"/>
                </a:solidFill>
                <a:latin typeface="Cabin"/>
                <a:ea typeface="Cabin"/>
                <a:cs typeface="Cabin"/>
                <a:sym typeface="Cabin"/>
              </a:rPr>
              <a:t>No additional approval for adoption or guardianship</a:t>
            </a:r>
            <a:endParaRPr sz="2600" b="0" i="0" u="none" strike="noStrike" cap="none" dirty="0">
              <a:solidFill>
                <a:schemeClr val="dk2"/>
              </a:solidFill>
              <a:latin typeface="Cabin"/>
              <a:ea typeface="Cabin"/>
              <a:cs typeface="Cabin"/>
              <a:sym typeface="Cabin"/>
            </a:endParaRPr>
          </a:p>
          <a:p>
            <a:pPr marL="914400" marR="0" lvl="1" indent="-322072" algn="l" rtl="0">
              <a:lnSpc>
                <a:spcPct val="100000"/>
              </a:lnSpc>
              <a:spcBef>
                <a:spcPts val="1200"/>
              </a:spcBef>
              <a:spcAft>
                <a:spcPts val="0"/>
              </a:spcAft>
              <a:buClr>
                <a:schemeClr val="accent2"/>
              </a:buClr>
              <a:buSzPts val="2128"/>
              <a:buFont typeface="Noto Sans Symbols"/>
              <a:buNone/>
            </a:pPr>
            <a:endParaRPr sz="2800" b="0" i="0" u="none" strike="noStrike" cap="none" dirty="0">
              <a:solidFill>
                <a:schemeClr val="dk1"/>
              </a:solidFill>
              <a:latin typeface="Cabin"/>
              <a:ea typeface="Cabin"/>
              <a:cs typeface="Cabin"/>
              <a:sym typeface="Cabin"/>
            </a:endParaRPr>
          </a:p>
        </p:txBody>
      </p:sp>
      <p:sp>
        <p:nvSpPr>
          <p:cNvPr id="234" name="Shape 234"/>
          <p:cNvSpPr txBox="1"/>
          <p:nvPr/>
        </p:nvSpPr>
        <p:spPr>
          <a:xfrm>
            <a:off x="612648" y="6356350"/>
            <a:ext cx="1981200" cy="365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bin"/>
              <a:ea typeface="Cabin"/>
              <a:cs typeface="Cabin"/>
              <a:sym typeface="Cabin"/>
            </a:endParaRP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Activity: Looking at Engagement</a:t>
            </a:r>
            <a:endParaRPr sz="3200" b="0" i="0" u="none" strike="noStrike" cap="none">
              <a:solidFill>
                <a:schemeClr val="dk2"/>
              </a:solidFill>
              <a:latin typeface="Bookman Old Style"/>
              <a:ea typeface="Bookman Old Style"/>
              <a:cs typeface="Bookman Old Style"/>
              <a:sym typeface="Bookman Old Style"/>
            </a:endParaRPr>
          </a:p>
        </p:txBody>
      </p:sp>
      <p:sp>
        <p:nvSpPr>
          <p:cNvPr id="240" name="Shape 240"/>
          <p:cNvSpPr txBox="1">
            <a:spLocks noGrp="1"/>
          </p:cNvSpPr>
          <p:nvPr>
            <p:ph type="body" idx="1"/>
          </p:nvPr>
        </p:nvSpPr>
        <p:spPr>
          <a:xfrm>
            <a:off x="381000" y="1411552"/>
            <a:ext cx="8382000" cy="2210862"/>
          </a:xfrm>
          <a:prstGeom prst="rect">
            <a:avLst/>
          </a:prstGeom>
          <a:noFill/>
          <a:ln>
            <a:noFill/>
          </a:ln>
        </p:spPr>
        <p:txBody>
          <a:bodyPr spcFirstLastPara="1" wrap="square" lIns="91425" tIns="45700" rIns="91425" bIns="45700" anchor="t" anchorCtr="0">
            <a:noAutofit/>
          </a:bodyPr>
          <a:lstStyle/>
          <a:p>
            <a:pPr marR="0" lvl="0" indent="-457200" algn="l" rtl="0">
              <a:lnSpc>
                <a:spcPct val="90000"/>
              </a:lnSpc>
              <a:spcBef>
                <a:spcPts val="0"/>
              </a:spcBef>
              <a:spcAft>
                <a:spcPts val="0"/>
              </a:spcAft>
              <a:buClr>
                <a:schemeClr val="accent1"/>
              </a:buClr>
              <a:buSzPts val="1976"/>
              <a:buFont typeface="Wingdings" pitchFamily="2" charset="2"/>
              <a:buChar char="Ø"/>
            </a:pPr>
            <a:r>
              <a:rPr lang="en-US" sz="2600" b="0" i="0" u="none" strike="noStrike" cap="none" dirty="0">
                <a:solidFill>
                  <a:schemeClr val="dk1"/>
                </a:solidFill>
                <a:latin typeface="Cabin"/>
                <a:ea typeface="Cabin"/>
                <a:cs typeface="Cabin"/>
                <a:sym typeface="Cabin"/>
              </a:rPr>
              <a:t>Role Play: The James Family</a:t>
            </a:r>
            <a:endParaRPr sz="2600" b="0" i="0" u="none" strike="noStrike" cap="none" dirty="0">
              <a:solidFill>
                <a:schemeClr val="dk1"/>
              </a:solidFill>
              <a:latin typeface="Cabin"/>
              <a:ea typeface="Cabin"/>
              <a:cs typeface="Cabin"/>
              <a:sym typeface="Cabin"/>
            </a:endParaRPr>
          </a:p>
        </p:txBody>
      </p:sp>
      <p:pic>
        <p:nvPicPr>
          <p:cNvPr id="241" name="Shape 241"/>
          <p:cNvPicPr preferRelativeResize="0"/>
          <p:nvPr/>
        </p:nvPicPr>
        <p:blipFill rotWithShape="1">
          <a:blip r:embed="rId3">
            <a:alphaModFix/>
          </a:blip>
          <a:srcRect/>
          <a:stretch/>
        </p:blipFill>
        <p:spPr>
          <a:xfrm rot="675154">
            <a:off x="3309089" y="2359504"/>
            <a:ext cx="2525821" cy="2525821"/>
          </a:xfrm>
          <a:prstGeom prst="rect">
            <a:avLst/>
          </a:prstGeom>
          <a:noFill/>
          <a:ln>
            <a:noFill/>
          </a:ln>
          <a:effectLst>
            <a:outerShdw blurRad="50800" dist="38100" dir="10800000" algn="r" rotWithShape="0">
              <a:srgbClr val="000000">
                <a:alpha val="40000"/>
              </a:srgbClr>
            </a:outerShdw>
          </a:effectLst>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419100" y="457200"/>
            <a:ext cx="8382000" cy="67710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Culture Video </a:t>
            </a:r>
            <a:endParaRPr sz="3200" b="0" i="0" u="none" strike="noStrike" cap="none">
              <a:solidFill>
                <a:schemeClr val="dk2"/>
              </a:solidFill>
              <a:latin typeface="Bookman Old Style"/>
              <a:ea typeface="Bookman Old Style"/>
              <a:cs typeface="Bookman Old Style"/>
              <a:sym typeface="Bookman Old Style"/>
            </a:endParaRPr>
          </a:p>
        </p:txBody>
      </p:sp>
      <p:sp>
        <p:nvSpPr>
          <p:cNvPr id="257" name="Shape 257"/>
          <p:cNvSpPr txBox="1">
            <a:spLocks noGrp="1"/>
          </p:cNvSpPr>
          <p:nvPr>
            <p:ph type="body" idx="1"/>
          </p:nvPr>
        </p:nvSpPr>
        <p:spPr>
          <a:xfrm>
            <a:off x="688848" y="2568635"/>
            <a:ext cx="3810000" cy="12413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6080"/>
              <a:buFont typeface="Noto Sans Symbols"/>
              <a:buNone/>
            </a:pPr>
            <a:r>
              <a:rPr lang="en-US" sz="8000" b="0" i="0" u="sng" strike="noStrike" cap="none">
                <a:solidFill>
                  <a:schemeClr val="hlink"/>
                </a:solidFill>
                <a:latin typeface="Cabin"/>
                <a:ea typeface="Cabin"/>
                <a:cs typeface="Cabin"/>
                <a:sym typeface="Cabin"/>
                <a:hlinkClick r:id="rId3"/>
              </a:rPr>
              <a:t>VIDEO</a:t>
            </a:r>
            <a:endParaRPr sz="8000" b="0" i="0" u="none" strike="noStrike" cap="none">
              <a:solidFill>
                <a:schemeClr val="dk1"/>
              </a:solidFill>
              <a:latin typeface="Cabin"/>
              <a:ea typeface="Cabin"/>
              <a:cs typeface="Cabin"/>
              <a:sym typeface="Cabin"/>
            </a:endParaRPr>
          </a:p>
        </p:txBody>
      </p:sp>
      <p:sp>
        <p:nvSpPr>
          <p:cNvPr id="258" name="Shape 258"/>
          <p:cNvSpPr txBox="1"/>
          <p:nvPr/>
        </p:nvSpPr>
        <p:spPr>
          <a:xfrm>
            <a:off x="3920613" y="3657600"/>
            <a:ext cx="152400" cy="20313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p:txBody>
      </p:sp>
      <p:sp>
        <p:nvSpPr>
          <p:cNvPr id="259" name="Shape 259"/>
          <p:cNvSpPr txBox="1"/>
          <p:nvPr/>
        </p:nvSpPr>
        <p:spPr>
          <a:xfrm>
            <a:off x="612648" y="6356350"/>
            <a:ext cx="1981200" cy="365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bin"/>
              <a:ea typeface="Cabin"/>
              <a:cs typeface="Cabin"/>
              <a:sym typeface="Cabin"/>
            </a:endParaRPr>
          </a:p>
        </p:txBody>
      </p:sp>
      <p:pic>
        <p:nvPicPr>
          <p:cNvPr id="260" name="Shape 260"/>
          <p:cNvPicPr preferRelativeResize="0"/>
          <p:nvPr/>
        </p:nvPicPr>
        <p:blipFill rotWithShape="1">
          <a:blip r:embed="rId4">
            <a:alphaModFix/>
          </a:blip>
          <a:srcRect/>
          <a:stretch/>
        </p:blipFill>
        <p:spPr>
          <a:xfrm>
            <a:off x="4343400" y="1524000"/>
            <a:ext cx="4256578" cy="3646682"/>
          </a:xfrm>
          <a:prstGeom prst="rect">
            <a:avLst/>
          </a:prstGeom>
          <a:noFill/>
          <a:ln>
            <a:noFill/>
          </a:ln>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Group-Table Activity</a:t>
            </a:r>
            <a:endParaRPr sz="3200" b="0" i="0" u="none" strike="noStrike" cap="none">
              <a:solidFill>
                <a:schemeClr val="dk2"/>
              </a:solidFill>
              <a:latin typeface="Bookman Old Style"/>
              <a:ea typeface="Bookman Old Style"/>
              <a:cs typeface="Bookman Old Style"/>
              <a:sym typeface="Bookman Old Style"/>
            </a:endParaRPr>
          </a:p>
        </p:txBody>
      </p:sp>
      <p:sp>
        <p:nvSpPr>
          <p:cNvPr id="267" name="Shape 267"/>
          <p:cNvSpPr txBox="1">
            <a:spLocks noGrp="1"/>
          </p:cNvSpPr>
          <p:nvPr>
            <p:ph type="body" idx="1"/>
          </p:nvPr>
        </p:nvSpPr>
        <p:spPr>
          <a:xfrm>
            <a:off x="381000" y="1411552"/>
            <a:ext cx="8382000" cy="4760648"/>
          </a:xfrm>
          <a:prstGeom prst="rect">
            <a:avLst/>
          </a:prstGeom>
          <a:noFill/>
          <a:ln>
            <a:noFill/>
          </a:ln>
        </p:spPr>
        <p:txBody>
          <a:bodyPr spcFirstLastPara="1" wrap="square" lIns="91425" tIns="45700" rIns="91425" bIns="45700" anchor="t" anchorCtr="0">
            <a:noAutofit/>
          </a:bodyPr>
          <a:lstStyle/>
          <a:p>
            <a:pPr marR="0" lvl="0" indent="-457200" algn="l" rtl="0">
              <a:lnSpc>
                <a:spcPct val="90000"/>
              </a:lnSpc>
              <a:spcBef>
                <a:spcPts val="0"/>
              </a:spcBef>
              <a:spcAft>
                <a:spcPts val="0"/>
              </a:spcAft>
              <a:buClr>
                <a:schemeClr val="accent1"/>
              </a:buClr>
              <a:buSzPts val="1976"/>
              <a:buFont typeface="Wingdings" pitchFamily="2" charset="2"/>
              <a:buChar char="Ø"/>
            </a:pPr>
            <a:r>
              <a:rPr lang="en-US" sz="2600" b="0" i="0" u="none" strike="noStrike" cap="none" dirty="0">
                <a:solidFill>
                  <a:schemeClr val="dk1"/>
                </a:solidFill>
                <a:latin typeface="Cabin"/>
                <a:ea typeface="Cabin"/>
                <a:cs typeface="Cabin"/>
                <a:sym typeface="Cabin"/>
              </a:rPr>
              <a:t>Discussion:</a:t>
            </a:r>
            <a:endParaRPr sz="2600" b="0" i="0" u="none" strike="noStrike" cap="none" dirty="0">
              <a:solidFill>
                <a:schemeClr val="dk1"/>
              </a:solidFill>
              <a:latin typeface="Cabin"/>
              <a:ea typeface="Cabin"/>
              <a:cs typeface="Cabin"/>
              <a:sym typeface="Cabin"/>
            </a:endParaRPr>
          </a:p>
          <a:p>
            <a:pPr marL="617220" marR="0" lvl="1" indent="-342900" algn="l" rtl="0">
              <a:lnSpc>
                <a:spcPct val="90000"/>
              </a:lnSpc>
              <a:spcBef>
                <a:spcPts val="500"/>
              </a:spcBef>
              <a:spcAft>
                <a:spcPts val="0"/>
              </a:spcAft>
              <a:buClr>
                <a:schemeClr val="accent2"/>
              </a:buClr>
              <a:buSzPts val="1748"/>
              <a:buFont typeface="Wingdings" pitchFamily="2" charset="2"/>
              <a:buChar char="Ø"/>
            </a:pPr>
            <a:r>
              <a:rPr lang="en-US" sz="2300" b="0" i="0" u="none" strike="noStrike" cap="none" dirty="0">
                <a:solidFill>
                  <a:schemeClr val="dk2"/>
                </a:solidFill>
                <a:latin typeface="Cabin"/>
                <a:ea typeface="Cabin"/>
                <a:cs typeface="Cabin"/>
                <a:sym typeface="Cabin"/>
              </a:rPr>
              <a:t>What are some things observed in the video you perceive as culturally bias?</a:t>
            </a:r>
            <a:endParaRPr sz="2300" b="0" i="0" u="none" strike="noStrike" cap="none" dirty="0">
              <a:solidFill>
                <a:schemeClr val="dk2"/>
              </a:solidFill>
              <a:latin typeface="Cabin"/>
              <a:ea typeface="Cabin"/>
              <a:cs typeface="Cabin"/>
              <a:sym typeface="Cabin"/>
            </a:endParaRPr>
          </a:p>
          <a:p>
            <a:pPr marL="617220" marR="0" lvl="1" indent="-342900" algn="l" rtl="0">
              <a:lnSpc>
                <a:spcPct val="90000"/>
              </a:lnSpc>
              <a:spcBef>
                <a:spcPts val="500"/>
              </a:spcBef>
              <a:spcAft>
                <a:spcPts val="0"/>
              </a:spcAft>
              <a:buClr>
                <a:schemeClr val="accent2"/>
              </a:buClr>
              <a:buSzPts val="1748"/>
              <a:buFont typeface="Wingdings" pitchFamily="2" charset="2"/>
              <a:buChar char="Ø"/>
            </a:pPr>
            <a:r>
              <a:rPr lang="en-US" sz="2300" b="0" i="0" u="none" strike="noStrike" cap="none" dirty="0">
                <a:solidFill>
                  <a:schemeClr val="dk2"/>
                </a:solidFill>
                <a:latin typeface="Cabin"/>
                <a:ea typeface="Cabin"/>
                <a:cs typeface="Cabin"/>
                <a:sym typeface="Cabin"/>
              </a:rPr>
              <a:t>How might similar biases come up when working with resource families? </a:t>
            </a:r>
            <a:endParaRPr sz="2300" b="0" i="0" u="none" strike="noStrike" cap="none" dirty="0">
              <a:solidFill>
                <a:schemeClr val="dk2"/>
              </a:solidFill>
              <a:latin typeface="Cabin"/>
              <a:ea typeface="Cabin"/>
              <a:cs typeface="Cabin"/>
              <a:sym typeface="Cabin"/>
            </a:endParaRPr>
          </a:p>
        </p:txBody>
      </p:sp>
      <p:pic>
        <p:nvPicPr>
          <p:cNvPr id="268" name="Shape 268"/>
          <p:cNvPicPr preferRelativeResize="0"/>
          <p:nvPr/>
        </p:nvPicPr>
        <p:blipFill rotWithShape="1">
          <a:blip r:embed="rId3">
            <a:alphaModFix/>
          </a:blip>
          <a:srcRect/>
          <a:stretch/>
        </p:blipFill>
        <p:spPr>
          <a:xfrm>
            <a:off x="5334000" y="3048000"/>
            <a:ext cx="2857500" cy="2857500"/>
          </a:xfrm>
          <a:prstGeom prst="rect">
            <a:avLst/>
          </a:prstGeom>
          <a:noFill/>
          <a:ln>
            <a:noFill/>
          </a:ln>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Practicing Cultural Humility</a:t>
            </a:r>
            <a:endParaRPr sz="3200" b="0" i="0" u="none" strike="noStrike" cap="none">
              <a:solidFill>
                <a:schemeClr val="dk2"/>
              </a:solidFill>
              <a:latin typeface="Bookman Old Style"/>
              <a:ea typeface="Bookman Old Style"/>
              <a:cs typeface="Bookman Old Style"/>
              <a:sym typeface="Bookman Old Style"/>
            </a:endParaRPr>
          </a:p>
        </p:txBody>
      </p:sp>
      <p:sp>
        <p:nvSpPr>
          <p:cNvPr id="275" name="Shape 275"/>
          <p:cNvSpPr txBox="1">
            <a:spLocks noGrp="1"/>
          </p:cNvSpPr>
          <p:nvPr>
            <p:ph type="body" idx="1"/>
          </p:nvPr>
        </p:nvSpPr>
        <p:spPr>
          <a:xfrm>
            <a:off x="562709" y="1447800"/>
            <a:ext cx="7906042" cy="4516902"/>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0"/>
              </a:spcBef>
              <a:spcAft>
                <a:spcPts val="0"/>
              </a:spcAft>
              <a:buClr>
                <a:schemeClr val="accent1"/>
              </a:buClr>
              <a:buSzPts val="1976"/>
              <a:buFont typeface="Wingdings" pitchFamily="2" charset="2"/>
              <a:buChar char="Ø"/>
            </a:pPr>
            <a:r>
              <a:rPr lang="en-US" sz="2600" b="0" i="0" u="none" strike="noStrike" cap="none" dirty="0">
                <a:solidFill>
                  <a:schemeClr val="dk1"/>
                </a:solidFill>
                <a:latin typeface="Cabin"/>
                <a:ea typeface="Cabin"/>
                <a:cs typeface="Cabin"/>
                <a:sym typeface="Cabin"/>
              </a:rPr>
              <a:t>Those who practice cultural humility view others as </a:t>
            </a:r>
            <a:r>
              <a:rPr lang="en-US" sz="2600" b="0" i="0" u="sng" strike="noStrike" cap="none" dirty="0">
                <a:solidFill>
                  <a:schemeClr val="dk1"/>
                </a:solidFill>
                <a:latin typeface="Cabin"/>
                <a:ea typeface="Cabin"/>
                <a:cs typeface="Cabin"/>
                <a:sym typeface="Cabin"/>
              </a:rPr>
              <a:t>capable</a:t>
            </a:r>
            <a:r>
              <a:rPr lang="en-US" sz="2600" b="0" i="0" u="none" strike="noStrike" cap="none" dirty="0">
                <a:solidFill>
                  <a:schemeClr val="dk1"/>
                </a:solidFill>
                <a:latin typeface="Cabin"/>
                <a:ea typeface="Cabin"/>
                <a:cs typeface="Cabin"/>
                <a:sym typeface="Cabin"/>
              </a:rPr>
              <a:t> and work to understand their worldview and any oppression or discrimination that they may have experienced as well.</a:t>
            </a:r>
            <a:endParaRPr sz="2600" b="0" i="0" u="none" strike="noStrike" cap="none" dirty="0">
              <a:solidFill>
                <a:schemeClr val="dk1"/>
              </a:solidFill>
              <a:latin typeface="Cabin"/>
              <a:ea typeface="Cabin"/>
              <a:cs typeface="Cabin"/>
              <a:sym typeface="Cabin"/>
            </a:endParaRPr>
          </a:p>
          <a:p>
            <a:pPr marR="0" lvl="0" indent="-457200" algn="l" rtl="0">
              <a:lnSpc>
                <a:spcPct val="100000"/>
              </a:lnSpc>
              <a:spcBef>
                <a:spcPts val="1050"/>
              </a:spcBef>
              <a:spcAft>
                <a:spcPts val="0"/>
              </a:spcAft>
              <a:buClr>
                <a:schemeClr val="accent1"/>
              </a:buClr>
              <a:buSzPts val="1976"/>
              <a:buFont typeface="Wingdings" pitchFamily="2" charset="2"/>
              <a:buChar char="Ø"/>
            </a:pPr>
            <a:r>
              <a:rPr lang="en-US" sz="2600" b="0" i="0" u="none" strike="noStrike" cap="none" dirty="0">
                <a:solidFill>
                  <a:schemeClr val="dk1"/>
                </a:solidFill>
                <a:latin typeface="Cabin"/>
                <a:ea typeface="Cabin"/>
                <a:cs typeface="Cabin"/>
                <a:sym typeface="Cabin"/>
              </a:rPr>
              <a:t>They use their best communication skills—open-ended questions and reflective listening—to explore their concerns, thoughts, and ideas.</a:t>
            </a:r>
            <a:endParaRPr sz="2600" b="0" i="0" u="none" strike="noStrike" cap="none" dirty="0">
              <a:solidFill>
                <a:schemeClr val="dk1"/>
              </a:solidFill>
              <a:latin typeface="Cabin"/>
              <a:ea typeface="Cabin"/>
              <a:cs typeface="Cabin"/>
              <a:sym typeface="Cabin"/>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457200" y="152400"/>
            <a:ext cx="8229600" cy="990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Activity:  Engaging around Culture</a:t>
            </a:r>
            <a:endParaRPr sz="3200" b="0" i="0" u="none" strike="noStrike" cap="none">
              <a:solidFill>
                <a:schemeClr val="dk2"/>
              </a:solidFill>
              <a:latin typeface="Bookman Old Style"/>
              <a:ea typeface="Bookman Old Style"/>
              <a:cs typeface="Bookman Old Style"/>
              <a:sym typeface="Bookman Old Style"/>
            </a:endParaRPr>
          </a:p>
        </p:txBody>
      </p:sp>
      <p:sp>
        <p:nvSpPr>
          <p:cNvPr id="281" name="Shape 281"/>
          <p:cNvSpPr txBox="1">
            <a:spLocks noGrp="1"/>
          </p:cNvSpPr>
          <p:nvPr>
            <p:ph type="body" idx="1"/>
          </p:nvPr>
        </p:nvSpPr>
        <p:spPr>
          <a:xfrm>
            <a:off x="271849" y="1386837"/>
            <a:ext cx="8414951" cy="5001606"/>
          </a:xfrm>
          <a:prstGeom prst="rect">
            <a:avLst/>
          </a:prstGeom>
          <a:noFill/>
          <a:ln>
            <a:noFill/>
          </a:ln>
        </p:spPr>
        <p:txBody>
          <a:bodyPr spcFirstLastPara="1" wrap="square" lIns="91425" tIns="91425" rIns="91425" bIns="91425" anchor="t" anchorCtr="0">
            <a:noAutofit/>
          </a:bodyPr>
          <a:lstStyle/>
          <a:p>
            <a:pPr marL="457200" marR="0" lvl="0" indent="-457200" algn="l" rtl="0">
              <a:lnSpc>
                <a:spcPct val="90000"/>
              </a:lnSpc>
              <a:spcBef>
                <a:spcPts val="0"/>
              </a:spcBef>
              <a:spcAft>
                <a:spcPts val="0"/>
              </a:spcAft>
              <a:buClr>
                <a:schemeClr val="accent1"/>
              </a:buClr>
              <a:buSzPts val="2432"/>
              <a:buFont typeface="Wingdings" pitchFamily="2" charset="2"/>
              <a:buChar char="Ø"/>
            </a:pPr>
            <a:r>
              <a:rPr lang="en-US" sz="3200" b="0" i="0" u="none" strike="noStrike" cap="none" dirty="0">
                <a:solidFill>
                  <a:schemeClr val="dk1"/>
                </a:solidFill>
                <a:latin typeface="Cabin"/>
                <a:ea typeface="Cabin"/>
                <a:cs typeface="Cabin"/>
                <a:sym typeface="Cabin"/>
              </a:rPr>
              <a:t>Having the Conversation</a:t>
            </a:r>
            <a:endParaRPr sz="2600" b="0" i="0" u="none" strike="noStrike" cap="none" dirty="0">
              <a:solidFill>
                <a:schemeClr val="dk1"/>
              </a:solidFill>
              <a:latin typeface="Cabin"/>
              <a:ea typeface="Cabin"/>
              <a:cs typeface="Cabin"/>
              <a:sym typeface="Cabin"/>
            </a:endParaRPr>
          </a:p>
          <a:p>
            <a:pPr marL="914400" marR="0" lvl="1" indent="-509588" algn="l" rtl="0">
              <a:lnSpc>
                <a:spcPct val="90000"/>
              </a:lnSpc>
              <a:spcBef>
                <a:spcPts val="1200"/>
              </a:spcBef>
              <a:spcAft>
                <a:spcPts val="0"/>
              </a:spcAft>
              <a:buClr>
                <a:schemeClr val="accent2"/>
              </a:buClr>
              <a:buSzPts val="2432"/>
              <a:buFont typeface="Wingdings" pitchFamily="2" charset="2"/>
              <a:buChar char="Ø"/>
            </a:pPr>
            <a:r>
              <a:rPr lang="en-US" sz="2800" b="0" i="0" u="none" strike="noStrike" cap="none" dirty="0">
                <a:solidFill>
                  <a:schemeClr val="dk1"/>
                </a:solidFill>
                <a:latin typeface="Cabin"/>
                <a:ea typeface="Cabin"/>
                <a:cs typeface="Cabin"/>
                <a:sym typeface="Cabin"/>
              </a:rPr>
              <a:t>Read June and Jon Sun Scenario  </a:t>
            </a:r>
            <a:r>
              <a:rPr lang="en-US" sz="2400" b="0" i="0" u="none" strike="noStrike" cap="none" dirty="0">
                <a:solidFill>
                  <a:schemeClr val="dk1"/>
                </a:solidFill>
                <a:latin typeface="Cabin"/>
                <a:ea typeface="Cabin"/>
                <a:cs typeface="Cabin"/>
                <a:sym typeface="Cabin"/>
              </a:rPr>
              <a:t>(pg. </a:t>
            </a:r>
            <a:r>
              <a:rPr lang="en-US" sz="2400" dirty="0">
                <a:solidFill>
                  <a:schemeClr val="dk1"/>
                </a:solidFill>
              </a:rPr>
              <a:t>39-40</a:t>
            </a:r>
            <a:r>
              <a:rPr lang="en-US" sz="2400" b="0" i="0" u="none" strike="noStrike" cap="none" dirty="0">
                <a:solidFill>
                  <a:schemeClr val="dk1"/>
                </a:solidFill>
                <a:latin typeface="Cabin"/>
                <a:ea typeface="Cabin"/>
                <a:cs typeface="Cabin"/>
                <a:sym typeface="Cabin"/>
              </a:rPr>
              <a:t>)</a:t>
            </a:r>
            <a:endParaRPr dirty="0"/>
          </a:p>
          <a:p>
            <a:pPr marL="914400" marR="0" lvl="1" indent="-509588" algn="l" rtl="0">
              <a:lnSpc>
                <a:spcPct val="90000"/>
              </a:lnSpc>
              <a:spcBef>
                <a:spcPts val="1200"/>
              </a:spcBef>
              <a:spcAft>
                <a:spcPts val="0"/>
              </a:spcAft>
              <a:buClr>
                <a:schemeClr val="accent2"/>
              </a:buClr>
              <a:buSzPts val="2432"/>
              <a:buFont typeface="Wingdings" pitchFamily="2" charset="2"/>
              <a:buChar char="Ø"/>
            </a:pPr>
            <a:r>
              <a:rPr lang="en-US" sz="2800" b="0" i="0" u="none" strike="noStrike" cap="none" dirty="0">
                <a:solidFill>
                  <a:schemeClr val="dk1"/>
                </a:solidFill>
                <a:latin typeface="Cabin"/>
                <a:ea typeface="Cabin"/>
                <a:cs typeface="Cabin"/>
                <a:sym typeface="Cabin"/>
              </a:rPr>
              <a:t>How would you engage this family and be culturally sensitive?</a:t>
            </a:r>
            <a:endParaRPr dirty="0"/>
          </a:p>
          <a:p>
            <a:pPr marL="914400" marR="0" lvl="1" indent="-509588" algn="l" rtl="0">
              <a:lnSpc>
                <a:spcPct val="90000"/>
              </a:lnSpc>
              <a:spcBef>
                <a:spcPts val="1200"/>
              </a:spcBef>
              <a:spcAft>
                <a:spcPts val="0"/>
              </a:spcAft>
              <a:buClr>
                <a:schemeClr val="accent2"/>
              </a:buClr>
              <a:buSzPts val="2432"/>
              <a:buFont typeface="Wingdings" pitchFamily="2" charset="2"/>
              <a:buChar char="Ø"/>
            </a:pPr>
            <a:r>
              <a:rPr lang="en-US" sz="2800" b="0" i="0" u="none" strike="noStrike" cap="none" dirty="0">
                <a:solidFill>
                  <a:schemeClr val="dk1"/>
                </a:solidFill>
                <a:latin typeface="Cabin"/>
                <a:ea typeface="Cabin"/>
                <a:cs typeface="Cabin"/>
                <a:sym typeface="Cabin"/>
              </a:rPr>
              <a:t>Complete a role play activity in groups of three.</a:t>
            </a:r>
            <a:endParaRPr sz="2800" b="0" i="0" u="none" strike="noStrike" cap="none" dirty="0">
              <a:solidFill>
                <a:schemeClr val="dk2"/>
              </a:solidFill>
              <a:latin typeface="Cabin"/>
              <a:ea typeface="Cabin"/>
              <a:cs typeface="Cabin"/>
              <a:sym typeface="Cabin"/>
            </a:endParaRPr>
          </a:p>
          <a:p>
            <a:pPr marL="914400" marR="0" lvl="1" indent="-509588" algn="l" rtl="0">
              <a:lnSpc>
                <a:spcPct val="90000"/>
              </a:lnSpc>
              <a:spcBef>
                <a:spcPts val="1200"/>
              </a:spcBef>
              <a:spcAft>
                <a:spcPts val="0"/>
              </a:spcAft>
              <a:buClr>
                <a:schemeClr val="accent2"/>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Observer questions:  </a:t>
            </a:r>
            <a:endParaRPr sz="2300" b="0" i="0" u="none" strike="noStrike" cap="none" dirty="0">
              <a:solidFill>
                <a:schemeClr val="dk2"/>
              </a:solidFill>
              <a:latin typeface="Cabin"/>
              <a:ea typeface="Cabin"/>
              <a:cs typeface="Cabin"/>
              <a:sym typeface="Cabin"/>
            </a:endParaRPr>
          </a:p>
          <a:p>
            <a:pPr marL="1188720" marR="0" lvl="2" indent="-509588" algn="l" rtl="0">
              <a:lnSpc>
                <a:spcPct val="90000"/>
              </a:lnSpc>
              <a:spcBef>
                <a:spcPts val="1200"/>
              </a:spcBef>
              <a:spcAft>
                <a:spcPts val="0"/>
              </a:spcAft>
              <a:buClr>
                <a:srgbClr val="BABABA"/>
              </a:buClr>
              <a:buSzPts val="1292"/>
              <a:buFont typeface="Wingdings" pitchFamily="2" charset="2"/>
              <a:buChar char="Ø"/>
            </a:pPr>
            <a:r>
              <a:rPr lang="en-US" sz="1700" b="0" i="0" u="none" strike="noStrike" cap="none" dirty="0">
                <a:solidFill>
                  <a:schemeClr val="dk1"/>
                </a:solidFill>
                <a:latin typeface="Cabin"/>
                <a:ea typeface="Cabin"/>
                <a:cs typeface="Cabin"/>
                <a:sym typeface="Cabin"/>
              </a:rPr>
              <a:t>How did you know the Resource Family felt heard?</a:t>
            </a:r>
            <a:endParaRPr sz="2000" b="0" i="0" u="none" strike="noStrike" cap="none" dirty="0">
              <a:solidFill>
                <a:schemeClr val="dk1"/>
              </a:solidFill>
              <a:latin typeface="Cabin"/>
              <a:ea typeface="Cabin"/>
              <a:cs typeface="Cabin"/>
              <a:sym typeface="Cabin"/>
            </a:endParaRPr>
          </a:p>
          <a:p>
            <a:pPr marL="1188720" marR="0" lvl="2" indent="-509588" algn="l" rtl="0">
              <a:lnSpc>
                <a:spcPct val="90000"/>
              </a:lnSpc>
              <a:spcBef>
                <a:spcPts val="1200"/>
              </a:spcBef>
              <a:spcAft>
                <a:spcPts val="0"/>
              </a:spcAft>
              <a:buClr>
                <a:srgbClr val="BABABA"/>
              </a:buClr>
              <a:buSzPts val="1292"/>
              <a:buFont typeface="Wingdings" pitchFamily="2" charset="2"/>
              <a:buChar char="Ø"/>
            </a:pPr>
            <a:r>
              <a:rPr lang="en-US" sz="1700" b="0" i="0" u="none" strike="noStrike" cap="none" dirty="0">
                <a:solidFill>
                  <a:schemeClr val="dk1"/>
                </a:solidFill>
                <a:latin typeface="Cabin"/>
                <a:ea typeface="Cabin"/>
                <a:cs typeface="Cabin"/>
                <a:sym typeface="Cabin"/>
              </a:rPr>
              <a:t>What were some examples of engagement?</a:t>
            </a:r>
            <a:endParaRPr sz="2000" b="0" i="0" u="none" strike="noStrike" cap="none" dirty="0">
              <a:solidFill>
                <a:schemeClr val="dk1"/>
              </a:solidFill>
              <a:latin typeface="Cabin"/>
              <a:ea typeface="Cabin"/>
              <a:cs typeface="Cabin"/>
              <a:sym typeface="Cabin"/>
            </a:endParaRPr>
          </a:p>
          <a:p>
            <a:pPr marL="103124" marR="0" lvl="0" indent="0" algn="l" rtl="0">
              <a:lnSpc>
                <a:spcPct val="90000"/>
              </a:lnSpc>
              <a:spcBef>
                <a:spcPts val="600"/>
              </a:spcBef>
              <a:spcAft>
                <a:spcPts val="0"/>
              </a:spcAft>
              <a:buClr>
                <a:schemeClr val="accent1"/>
              </a:buClr>
              <a:buSzPts val="1976"/>
              <a:buFont typeface="Noto Sans Symbols"/>
              <a:buNone/>
            </a:pPr>
            <a:endParaRPr sz="2600" b="0" i="0" u="none" strike="noStrike" cap="none" dirty="0">
              <a:solidFill>
                <a:schemeClr val="dk1"/>
              </a:solidFill>
              <a:latin typeface="Cabin"/>
              <a:ea typeface="Cabin"/>
              <a:cs typeface="Cabin"/>
              <a:sym typeface="Cabin"/>
            </a:endParaRPr>
          </a:p>
          <a:p>
            <a:pPr marL="103124" marR="0" lvl="0" indent="0" algn="l" rtl="0">
              <a:lnSpc>
                <a:spcPct val="90000"/>
              </a:lnSpc>
              <a:spcBef>
                <a:spcPts val="600"/>
              </a:spcBef>
              <a:spcAft>
                <a:spcPts val="0"/>
              </a:spcAft>
              <a:buClr>
                <a:schemeClr val="accent1"/>
              </a:buClr>
              <a:buSzPts val="1976"/>
              <a:buFont typeface="Noto Sans Symbols"/>
              <a:buNone/>
            </a:pPr>
            <a:endParaRPr sz="2600" b="0" i="0" u="none" strike="noStrike" cap="none" dirty="0">
              <a:solidFill>
                <a:schemeClr val="dk1"/>
              </a:solidFill>
              <a:latin typeface="Cabin"/>
              <a:ea typeface="Cabin"/>
              <a:cs typeface="Cabin"/>
              <a:sym typeface="Cabin"/>
            </a:endParaRPr>
          </a:p>
        </p:txBody>
      </p:sp>
      <p:pic>
        <p:nvPicPr>
          <p:cNvPr id="282" name="Shape 282"/>
          <p:cNvPicPr preferRelativeResize="0"/>
          <p:nvPr/>
        </p:nvPicPr>
        <p:blipFill rotWithShape="1">
          <a:blip r:embed="rId3">
            <a:alphaModFix/>
          </a:blip>
          <a:srcRect/>
          <a:stretch/>
        </p:blipFill>
        <p:spPr>
          <a:xfrm rot="960849">
            <a:off x="6613169" y="4387856"/>
            <a:ext cx="1846569" cy="1905880"/>
          </a:xfrm>
          <a:prstGeom prst="rect">
            <a:avLst/>
          </a:prstGeom>
          <a:noFill/>
          <a:ln>
            <a:noFill/>
          </a:ln>
          <a:effectLst>
            <a:outerShdw blurRad="50800" dist="38100" dir="10800000" algn="r" rotWithShape="0">
              <a:srgbClr val="000000">
                <a:alpha val="40000"/>
              </a:srgbClr>
            </a:outerShdw>
          </a:effectLst>
        </p:spPr>
      </p:pic>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457200" y="152400"/>
            <a:ext cx="8229600" cy="990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dirty="0">
                <a:solidFill>
                  <a:schemeClr val="dk2"/>
                </a:solidFill>
                <a:latin typeface="Bookman Old Style"/>
                <a:ea typeface="Bookman Old Style"/>
                <a:cs typeface="Bookman Old Style"/>
                <a:sym typeface="Bookman Old Style"/>
              </a:rPr>
              <a:t>RFA Application	</a:t>
            </a:r>
            <a:endParaRPr dirty="0"/>
          </a:p>
        </p:txBody>
      </p:sp>
      <p:sp>
        <p:nvSpPr>
          <p:cNvPr id="288" name="Shape 288"/>
          <p:cNvSpPr txBox="1">
            <a:spLocks noGrp="1"/>
          </p:cNvSpPr>
          <p:nvPr>
            <p:ph type="body" idx="1"/>
          </p:nvPr>
        </p:nvSpPr>
        <p:spPr>
          <a:xfrm>
            <a:off x="457200" y="1142989"/>
            <a:ext cx="8424300" cy="5033400"/>
          </a:xfrm>
          <a:prstGeom prst="rect">
            <a:avLst/>
          </a:prstGeom>
          <a:noFill/>
          <a:ln>
            <a:noFill/>
          </a:ln>
        </p:spPr>
        <p:txBody>
          <a:bodyPr spcFirstLastPara="1" wrap="square" lIns="91425" tIns="91425" rIns="91425" bIns="91425" anchor="t" anchorCtr="0">
            <a:noAutofit/>
          </a:bodyPr>
          <a:lstStyle/>
          <a:p>
            <a:pPr marL="457200" marR="0" lvl="0" indent="-374650" algn="l" rtl="0">
              <a:lnSpc>
                <a:spcPct val="90000"/>
              </a:lnSpc>
              <a:spcBef>
                <a:spcPts val="0"/>
              </a:spcBef>
              <a:spcAft>
                <a:spcPts val="0"/>
              </a:spcAft>
              <a:buClr>
                <a:schemeClr val="accent1"/>
              </a:buClr>
              <a:buSzPts val="2300"/>
              <a:buFont typeface="Wingdings" pitchFamily="2" charset="2"/>
              <a:buChar char="Ø"/>
            </a:pPr>
            <a:r>
              <a:rPr lang="en-US" sz="2300" b="0" i="0" u="none" strike="noStrike" cap="none" dirty="0">
                <a:solidFill>
                  <a:schemeClr val="dk1"/>
                </a:solidFill>
                <a:latin typeface="Cabin"/>
                <a:ea typeface="Cabin"/>
                <a:cs typeface="Cabin"/>
                <a:sym typeface="Cabin"/>
              </a:rPr>
              <a:t>An Applicant must be 18 years of age</a:t>
            </a:r>
            <a:endParaRPr sz="2300" dirty="0"/>
          </a:p>
          <a:p>
            <a:pPr marL="457200" marR="0" lvl="0" indent="-374650" algn="l" rtl="0">
              <a:lnSpc>
                <a:spcPct val="90000"/>
              </a:lnSpc>
              <a:spcBef>
                <a:spcPts val="600"/>
              </a:spcBef>
              <a:spcAft>
                <a:spcPts val="0"/>
              </a:spcAft>
              <a:buClr>
                <a:schemeClr val="accent1"/>
              </a:buClr>
              <a:buSzPts val="2300"/>
              <a:buFont typeface="Wingdings" pitchFamily="2" charset="2"/>
              <a:buChar char="Ø"/>
            </a:pPr>
            <a:r>
              <a:rPr lang="en-US" sz="2300" b="0" i="0" u="none" strike="noStrike" cap="none" dirty="0">
                <a:solidFill>
                  <a:schemeClr val="dk1"/>
                </a:solidFill>
                <a:latin typeface="Cabin"/>
                <a:ea typeface="Cabin"/>
                <a:cs typeface="Cabin"/>
                <a:sym typeface="Cabin"/>
              </a:rPr>
              <a:t>An Applicant must be in good physical and mental health</a:t>
            </a:r>
            <a:endParaRPr sz="2300" dirty="0"/>
          </a:p>
          <a:p>
            <a:pPr marL="457200" marR="0" lvl="0" indent="-374650" algn="l" rtl="0">
              <a:lnSpc>
                <a:spcPct val="90000"/>
              </a:lnSpc>
              <a:spcBef>
                <a:spcPts val="600"/>
              </a:spcBef>
              <a:spcAft>
                <a:spcPts val="0"/>
              </a:spcAft>
              <a:buClr>
                <a:schemeClr val="accent1"/>
              </a:buClr>
              <a:buSzPts val="2300"/>
              <a:buFont typeface="Wingdings" pitchFamily="2" charset="2"/>
              <a:buChar char="Ø"/>
            </a:pPr>
            <a:r>
              <a:rPr lang="en-US" sz="2300" b="0" i="0" u="none" strike="noStrike" cap="none" dirty="0">
                <a:solidFill>
                  <a:schemeClr val="dk1"/>
                </a:solidFill>
                <a:latin typeface="Cabin"/>
                <a:ea typeface="Cabin"/>
                <a:cs typeface="Cabin"/>
                <a:sym typeface="Cabin"/>
              </a:rPr>
              <a:t>RFA Application (RFA 01)</a:t>
            </a:r>
            <a:endParaRPr sz="2300" dirty="0"/>
          </a:p>
          <a:p>
            <a:pPr marL="457200" marR="0" lvl="0" indent="-374650" algn="l" rtl="0">
              <a:lnSpc>
                <a:spcPct val="90000"/>
              </a:lnSpc>
              <a:spcBef>
                <a:spcPts val="600"/>
              </a:spcBef>
              <a:spcAft>
                <a:spcPts val="0"/>
              </a:spcAft>
              <a:buClr>
                <a:schemeClr val="accent1"/>
              </a:buClr>
              <a:buSzPts val="2300"/>
              <a:buFont typeface="Wingdings" pitchFamily="2" charset="2"/>
              <a:buChar char="Ø"/>
            </a:pPr>
            <a:r>
              <a:rPr lang="en-US" sz="2300" b="0" i="0" u="none" strike="noStrike" cap="none" dirty="0">
                <a:solidFill>
                  <a:schemeClr val="dk1"/>
                </a:solidFill>
                <a:latin typeface="Cabin"/>
                <a:ea typeface="Cabin"/>
                <a:cs typeface="Cabin"/>
                <a:sym typeface="Cabin"/>
              </a:rPr>
              <a:t>Supporting Documents</a:t>
            </a:r>
            <a:endParaRPr sz="2300" dirty="0"/>
          </a:p>
          <a:p>
            <a:pPr marL="914400" marR="0" lvl="1" indent="-361949" algn="l" rtl="0">
              <a:lnSpc>
                <a:spcPct val="90000"/>
              </a:lnSpc>
              <a:spcBef>
                <a:spcPts val="500"/>
              </a:spcBef>
              <a:spcAft>
                <a:spcPts val="0"/>
              </a:spcAft>
              <a:buClr>
                <a:schemeClr val="accent2"/>
              </a:buClr>
              <a:buSzPts val="2100"/>
              <a:buFont typeface="Wingdings" pitchFamily="2" charset="2"/>
              <a:buChar char="Ø"/>
            </a:pPr>
            <a:r>
              <a:rPr lang="en-US" sz="2100" b="0" i="0" u="none" strike="noStrike" cap="none" dirty="0">
                <a:solidFill>
                  <a:schemeClr val="dk2"/>
                </a:solidFill>
                <a:latin typeface="Cabin"/>
                <a:ea typeface="Cabin"/>
                <a:cs typeface="Cabin"/>
                <a:sym typeface="Cabin"/>
              </a:rPr>
              <a:t>Proof of ID</a:t>
            </a:r>
            <a:endParaRPr sz="2100" dirty="0"/>
          </a:p>
          <a:p>
            <a:pPr marL="914400" marR="0" lvl="1" indent="-361949" algn="l" rtl="0">
              <a:lnSpc>
                <a:spcPct val="90000"/>
              </a:lnSpc>
              <a:spcBef>
                <a:spcPts val="500"/>
              </a:spcBef>
              <a:spcAft>
                <a:spcPts val="0"/>
              </a:spcAft>
              <a:buClr>
                <a:schemeClr val="accent2"/>
              </a:buClr>
              <a:buSzPts val="2100"/>
              <a:buFont typeface="Wingdings" pitchFamily="2" charset="2"/>
              <a:buChar char="Ø"/>
            </a:pPr>
            <a:r>
              <a:rPr lang="en-US" sz="2100" b="0" i="0" u="none" strike="noStrike" cap="none" dirty="0">
                <a:solidFill>
                  <a:schemeClr val="dk2"/>
                </a:solidFill>
                <a:latin typeface="Cabin"/>
                <a:ea typeface="Cabin"/>
                <a:cs typeface="Cabin"/>
                <a:sym typeface="Cabin"/>
              </a:rPr>
              <a:t>Consent to a DMV Record check</a:t>
            </a:r>
            <a:endParaRPr sz="2100" dirty="0"/>
          </a:p>
          <a:p>
            <a:pPr marL="914400" marR="0" lvl="1" indent="-361949" algn="l" rtl="0">
              <a:lnSpc>
                <a:spcPct val="90000"/>
              </a:lnSpc>
              <a:spcBef>
                <a:spcPts val="500"/>
              </a:spcBef>
              <a:spcAft>
                <a:spcPts val="0"/>
              </a:spcAft>
              <a:buClr>
                <a:schemeClr val="accent2"/>
              </a:buClr>
              <a:buSzPts val="2100"/>
              <a:buFont typeface="Wingdings" pitchFamily="2" charset="2"/>
              <a:buChar char="Ø"/>
            </a:pPr>
            <a:r>
              <a:rPr lang="en-US" sz="2100" b="0" i="0" u="none" strike="noStrike" cap="none" dirty="0">
                <a:solidFill>
                  <a:schemeClr val="dk2"/>
                </a:solidFill>
                <a:latin typeface="Cabin"/>
                <a:ea typeface="Cabin"/>
                <a:cs typeface="Cabin"/>
                <a:sym typeface="Cabin"/>
              </a:rPr>
              <a:t>Health Questionnaire (RFA 07)</a:t>
            </a:r>
            <a:endParaRPr sz="2100" dirty="0"/>
          </a:p>
          <a:p>
            <a:pPr marL="914400" marR="0" lvl="1" indent="-361949" algn="l" rtl="0">
              <a:lnSpc>
                <a:spcPct val="90000"/>
              </a:lnSpc>
              <a:spcBef>
                <a:spcPts val="500"/>
              </a:spcBef>
              <a:spcAft>
                <a:spcPts val="0"/>
              </a:spcAft>
              <a:buClr>
                <a:schemeClr val="accent2"/>
              </a:buClr>
              <a:buSzPts val="2100"/>
              <a:buFont typeface="Wingdings" pitchFamily="2" charset="2"/>
              <a:buChar char="Ø"/>
            </a:pPr>
            <a:r>
              <a:rPr lang="en-US" sz="2100" b="0" i="0" u="none" strike="noStrike" cap="none" dirty="0">
                <a:solidFill>
                  <a:schemeClr val="dk2"/>
                </a:solidFill>
                <a:latin typeface="Cabin"/>
                <a:ea typeface="Cabin"/>
                <a:cs typeface="Cabin"/>
                <a:sym typeface="Cabin"/>
              </a:rPr>
              <a:t>Verification of current employment</a:t>
            </a:r>
            <a:endParaRPr sz="2100" dirty="0"/>
          </a:p>
          <a:p>
            <a:pPr marL="914400" marR="0" lvl="1" indent="-361949" algn="l" rtl="0">
              <a:lnSpc>
                <a:spcPct val="90000"/>
              </a:lnSpc>
              <a:spcBef>
                <a:spcPts val="500"/>
              </a:spcBef>
              <a:spcAft>
                <a:spcPts val="0"/>
              </a:spcAft>
              <a:buClr>
                <a:schemeClr val="accent2"/>
              </a:buClr>
              <a:buSzPts val="2100"/>
              <a:buFont typeface="Wingdings" pitchFamily="2" charset="2"/>
              <a:buChar char="Ø"/>
            </a:pPr>
            <a:r>
              <a:rPr lang="en-US" sz="2100" b="0" i="0" u="none" strike="noStrike" cap="none" dirty="0">
                <a:solidFill>
                  <a:schemeClr val="dk2"/>
                </a:solidFill>
                <a:latin typeface="Cabin"/>
                <a:ea typeface="Cabin"/>
                <a:cs typeface="Cabin"/>
                <a:sym typeface="Cabin"/>
              </a:rPr>
              <a:t>Verification of income</a:t>
            </a:r>
            <a:endParaRPr sz="2100" dirty="0"/>
          </a:p>
          <a:p>
            <a:pPr marL="914400" marR="0" lvl="1" indent="-361949" algn="l" rtl="0">
              <a:lnSpc>
                <a:spcPct val="90000"/>
              </a:lnSpc>
              <a:spcBef>
                <a:spcPts val="500"/>
              </a:spcBef>
              <a:spcAft>
                <a:spcPts val="0"/>
              </a:spcAft>
              <a:buClr>
                <a:schemeClr val="accent2"/>
              </a:buClr>
              <a:buSzPts val="2100"/>
              <a:buFont typeface="Wingdings" pitchFamily="2" charset="2"/>
              <a:buChar char="Ø"/>
            </a:pPr>
            <a:r>
              <a:rPr lang="en-US" sz="2100" b="0" i="0" u="none" strike="noStrike" cap="none" dirty="0">
                <a:solidFill>
                  <a:schemeClr val="dk2"/>
                </a:solidFill>
                <a:latin typeface="Cabin"/>
                <a:ea typeface="Cabin"/>
                <a:cs typeface="Cabin"/>
                <a:sym typeface="Cabin"/>
              </a:rPr>
              <a:t>Verification that an applicant owns, rents, or written permission to reside in home.</a:t>
            </a:r>
            <a:endParaRPr sz="2100" dirty="0"/>
          </a:p>
          <a:p>
            <a:pPr marL="914400" marR="0" lvl="1" indent="-361949" algn="l" rtl="0">
              <a:lnSpc>
                <a:spcPct val="90000"/>
              </a:lnSpc>
              <a:spcBef>
                <a:spcPts val="500"/>
              </a:spcBef>
              <a:spcAft>
                <a:spcPts val="0"/>
              </a:spcAft>
              <a:buClr>
                <a:schemeClr val="accent2"/>
              </a:buClr>
              <a:buSzPts val="2100"/>
              <a:buFont typeface="Wingdings" pitchFamily="2" charset="2"/>
              <a:buChar char="Ø"/>
            </a:pPr>
            <a:r>
              <a:rPr lang="en-US" sz="2100" b="0" i="0" u="none" strike="noStrike" cap="none" dirty="0">
                <a:solidFill>
                  <a:schemeClr val="dk2"/>
                </a:solidFill>
                <a:latin typeface="Cabin"/>
                <a:ea typeface="Cabin"/>
                <a:cs typeface="Cabin"/>
                <a:sym typeface="Cabin"/>
              </a:rPr>
              <a:t>History as an approved, licensed, or certified family home or as an employee in a license facility.</a:t>
            </a:r>
            <a:endParaRPr sz="2100" dirty="0"/>
          </a:p>
          <a:p>
            <a:pPr marL="914400" marR="0" lvl="1" indent="-228599" algn="l" rtl="0">
              <a:lnSpc>
                <a:spcPct val="90000"/>
              </a:lnSpc>
              <a:spcBef>
                <a:spcPts val="500"/>
              </a:spcBef>
              <a:spcAft>
                <a:spcPts val="0"/>
              </a:spcAft>
              <a:buClr>
                <a:schemeClr val="accent2"/>
              </a:buClr>
              <a:buSzPts val="1748"/>
              <a:buFont typeface="Noto Sans Symbols"/>
              <a:buNone/>
            </a:pPr>
            <a:endParaRPr sz="2300" b="0" i="0" u="none" strike="noStrike" cap="none" dirty="0">
              <a:solidFill>
                <a:schemeClr val="dk2"/>
              </a:solidFill>
              <a:latin typeface="Cabin"/>
              <a:ea typeface="Cabin"/>
              <a:cs typeface="Cabin"/>
              <a:sym typeface="Cabin"/>
            </a:endParaRPr>
          </a:p>
          <a:p>
            <a:pPr marL="457200" marR="0" lvl="0" indent="-228600" algn="l" rtl="0">
              <a:lnSpc>
                <a:spcPct val="90000"/>
              </a:lnSpc>
              <a:spcBef>
                <a:spcPts val="600"/>
              </a:spcBef>
              <a:spcAft>
                <a:spcPts val="0"/>
              </a:spcAft>
              <a:buClr>
                <a:schemeClr val="accent1"/>
              </a:buClr>
              <a:buSzPts val="1976"/>
              <a:buFont typeface="Noto Sans Symbols"/>
              <a:buNone/>
            </a:pPr>
            <a:endParaRPr sz="2600" b="0" i="0" u="none" strike="noStrike" cap="none" dirty="0">
              <a:solidFill>
                <a:schemeClr val="dk1"/>
              </a:solidFill>
              <a:latin typeface="Cabin"/>
              <a:ea typeface="Cabin"/>
              <a:cs typeface="Cabin"/>
              <a:sym typeface="Cabin"/>
            </a:endParaRP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381000" y="304800"/>
            <a:ext cx="8229600" cy="838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a:t>Home Environment</a:t>
            </a:r>
            <a:endParaRPr sz="3200" b="0" i="0" u="none" strike="noStrike" cap="none">
              <a:solidFill>
                <a:schemeClr val="dk2"/>
              </a:solidFill>
              <a:latin typeface="Bookman Old Style"/>
              <a:ea typeface="Bookman Old Style"/>
              <a:cs typeface="Bookman Old Style"/>
              <a:sym typeface="Bookman Old Style"/>
            </a:endParaRPr>
          </a:p>
        </p:txBody>
      </p:sp>
      <p:sp>
        <p:nvSpPr>
          <p:cNvPr id="295" name="Shape 295"/>
          <p:cNvSpPr txBox="1">
            <a:spLocks noGrp="1"/>
          </p:cNvSpPr>
          <p:nvPr>
            <p:ph type="body" idx="1"/>
          </p:nvPr>
        </p:nvSpPr>
        <p:spPr>
          <a:xfrm>
            <a:off x="381000" y="1229250"/>
            <a:ext cx="8229600" cy="4937700"/>
          </a:xfrm>
          <a:prstGeom prst="rect">
            <a:avLst/>
          </a:prstGeom>
          <a:noFill/>
          <a:ln>
            <a:noFill/>
          </a:ln>
        </p:spPr>
        <p:txBody>
          <a:bodyPr spcFirstLastPara="1" wrap="square" lIns="91425" tIns="45700" rIns="91425" bIns="45700" anchor="t" anchorCtr="0">
            <a:noAutofit/>
          </a:bodyPr>
          <a:lstStyle/>
          <a:p>
            <a:pPr marL="463550" marR="0" lvl="0" indent="-463550" algn="l" rtl="0">
              <a:lnSpc>
                <a:spcPct val="100000"/>
              </a:lnSpc>
              <a:spcBef>
                <a:spcPts val="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Home Environment Assessment is conducted</a:t>
            </a:r>
            <a:endParaRPr sz="2600" b="0" i="0" u="none" strike="noStrike" cap="none" dirty="0">
              <a:solidFill>
                <a:schemeClr val="dk1"/>
              </a:solidFill>
              <a:latin typeface="Cabin"/>
              <a:ea typeface="Cabin"/>
              <a:cs typeface="Cabin"/>
              <a:sym typeface="Cabin"/>
            </a:endParaRPr>
          </a:p>
        </p:txBody>
      </p:sp>
      <p:pic>
        <p:nvPicPr>
          <p:cNvPr id="296" name="Shape 296"/>
          <p:cNvPicPr preferRelativeResize="0"/>
          <p:nvPr/>
        </p:nvPicPr>
        <p:blipFill rotWithShape="1">
          <a:blip r:embed="rId3">
            <a:alphaModFix/>
          </a:blip>
          <a:srcRect/>
          <a:stretch/>
        </p:blipFill>
        <p:spPr>
          <a:xfrm>
            <a:off x="2438400" y="2895600"/>
            <a:ext cx="4267200" cy="3200400"/>
          </a:xfrm>
          <a:prstGeom prst="rect">
            <a:avLst/>
          </a:prstGeom>
          <a:noFill/>
          <a:ln>
            <a:noFill/>
          </a:ln>
          <a:effectLst>
            <a:outerShdw blurRad="50800" dist="38100" dir="10800000" algn="r" rotWithShape="0">
              <a:srgbClr val="000000">
                <a:alpha val="40000"/>
              </a:srgbClr>
            </a:outerShdw>
          </a:effectLst>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Capacity Determination </a:t>
            </a:r>
            <a:endParaRPr sz="3200" b="0" i="0" u="none" strike="noStrike" cap="none">
              <a:solidFill>
                <a:schemeClr val="dk2"/>
              </a:solidFill>
              <a:latin typeface="Bookman Old Style"/>
              <a:ea typeface="Bookman Old Style"/>
              <a:cs typeface="Bookman Old Style"/>
              <a:sym typeface="Bookman Old Style"/>
            </a:endParaRPr>
          </a:p>
        </p:txBody>
      </p:sp>
      <p:sp>
        <p:nvSpPr>
          <p:cNvPr id="303" name="Shape 303"/>
          <p:cNvSpPr txBox="1">
            <a:spLocks noGrp="1"/>
          </p:cNvSpPr>
          <p:nvPr>
            <p:ph type="body" idx="1"/>
          </p:nvPr>
        </p:nvSpPr>
        <p:spPr>
          <a:xfrm>
            <a:off x="457200" y="1219200"/>
            <a:ext cx="8229600" cy="5105400"/>
          </a:xfrm>
          <a:prstGeom prst="rect">
            <a:avLst/>
          </a:prstGeom>
          <a:noFill/>
          <a:ln>
            <a:noFill/>
          </a:ln>
        </p:spPr>
        <p:txBody>
          <a:bodyPr spcFirstLastPara="1" wrap="square" lIns="91425" tIns="45700" rIns="91425" bIns="45700" anchor="t" anchorCtr="0">
            <a:noAutofit/>
          </a:bodyPr>
          <a:lstStyle/>
          <a:p>
            <a:pPr marL="463550" marR="0" lvl="0" indent="-463550" algn="l" rtl="0">
              <a:lnSpc>
                <a:spcPct val="100000"/>
              </a:lnSpc>
              <a:spcBef>
                <a:spcPts val="0"/>
              </a:spcBef>
              <a:spcAft>
                <a:spcPts val="0"/>
              </a:spcAft>
              <a:buClr>
                <a:schemeClr val="accent1"/>
              </a:buClr>
              <a:buSzPts val="1976"/>
              <a:buFont typeface="Wingdings" pitchFamily="2" charset="2"/>
              <a:buChar char="Ø"/>
            </a:pPr>
            <a:r>
              <a:rPr lang="en-US" sz="2600" b="0" i="0" u="none" strike="noStrike" cap="none" dirty="0">
                <a:solidFill>
                  <a:schemeClr val="dk1"/>
                </a:solidFill>
                <a:latin typeface="Cabin"/>
                <a:ea typeface="Cabin"/>
                <a:cs typeface="Cabin"/>
                <a:sym typeface="Cabin"/>
              </a:rPr>
              <a:t>There cannot be more than six (6) children in the home, including bio, adoptive, and guardianship children, unless there is a sibling group placed.</a:t>
            </a:r>
            <a:endParaRPr sz="2600" b="0" i="0" u="none" strike="noStrike" cap="none" dirty="0">
              <a:solidFill>
                <a:schemeClr val="dk1"/>
              </a:solidFill>
              <a:latin typeface="Cabin"/>
              <a:ea typeface="Cabin"/>
              <a:cs typeface="Cabin"/>
              <a:sym typeface="Cabin"/>
            </a:endParaRPr>
          </a:p>
          <a:p>
            <a:pPr marL="922337" marR="0" lvl="1" indent="-457200" algn="l" rtl="0">
              <a:lnSpc>
                <a:spcPct val="100000"/>
              </a:lnSpc>
              <a:spcBef>
                <a:spcPts val="1200"/>
              </a:spcBef>
              <a:spcAft>
                <a:spcPts val="0"/>
              </a:spcAft>
              <a:buClr>
                <a:schemeClr val="accent2"/>
              </a:buClr>
              <a:buSzPts val="1976"/>
              <a:buFont typeface="Wingdings" pitchFamily="2" charset="2"/>
              <a:buChar char="Ø"/>
            </a:pPr>
            <a:r>
              <a:rPr lang="en-US" sz="2600" b="0" i="0" u="none" strike="noStrike" cap="none" dirty="0">
                <a:solidFill>
                  <a:schemeClr val="dk1"/>
                </a:solidFill>
                <a:latin typeface="Cabin"/>
                <a:ea typeface="Cabin"/>
                <a:cs typeface="Cabin"/>
                <a:sym typeface="Cabin"/>
              </a:rPr>
              <a:t>Sibling groups may exceed six (6) children when the home is sufficient in size and each child’s social worker has determined their needs will be met.</a:t>
            </a:r>
            <a:endParaRPr sz="2300" b="0" i="0" u="none" strike="noStrike" cap="none" dirty="0">
              <a:solidFill>
                <a:schemeClr val="dk2"/>
              </a:solidFill>
              <a:latin typeface="Cabin"/>
              <a:ea typeface="Cabin"/>
              <a:cs typeface="Cabin"/>
              <a:sym typeface="Cabin"/>
            </a:endParaRPr>
          </a:p>
          <a:p>
            <a:pPr marL="463550" marR="0" lvl="0" indent="-463550" algn="l" rtl="0">
              <a:lnSpc>
                <a:spcPct val="100000"/>
              </a:lnSpc>
              <a:spcBef>
                <a:spcPts val="1200"/>
              </a:spcBef>
              <a:spcAft>
                <a:spcPts val="0"/>
              </a:spcAft>
              <a:buClr>
                <a:schemeClr val="accent1"/>
              </a:buClr>
              <a:buSzPts val="1976"/>
              <a:buFont typeface="Wingdings" pitchFamily="2" charset="2"/>
              <a:buChar char="Ø"/>
            </a:pPr>
            <a:r>
              <a:rPr lang="en-US" sz="2600" b="0" i="0" u="none" strike="noStrike" cap="none" dirty="0">
                <a:solidFill>
                  <a:schemeClr val="dk1"/>
                </a:solidFill>
                <a:latin typeface="Cabin"/>
                <a:ea typeface="Cabin"/>
                <a:cs typeface="Cabin"/>
                <a:sym typeface="Cabin"/>
              </a:rPr>
              <a:t>When capacity determination is less than applicant’s request, County must provide justification in writing to applicant, including a right to request a review of the decision.</a:t>
            </a:r>
          </a:p>
          <a:p>
            <a:pPr marL="463550" marR="0" lvl="0" indent="-463550" algn="l" rtl="0">
              <a:lnSpc>
                <a:spcPct val="100000"/>
              </a:lnSpc>
              <a:spcBef>
                <a:spcPts val="1200"/>
              </a:spcBef>
              <a:spcAft>
                <a:spcPts val="0"/>
              </a:spcAft>
              <a:buClr>
                <a:schemeClr val="accent1"/>
              </a:buClr>
              <a:buSzPts val="1976"/>
              <a:buFont typeface="Wingdings" pitchFamily="2" charset="2"/>
              <a:buChar char="Ø"/>
            </a:pPr>
            <a:r>
              <a:rPr lang="en-US" dirty="0"/>
              <a:t>See WD 10-04 for additional reasons.</a:t>
            </a:r>
            <a:endParaRPr sz="2600" b="0" i="0" u="none" strike="noStrike" cap="none" dirty="0">
              <a:solidFill>
                <a:schemeClr val="dk1"/>
              </a:solidFill>
              <a:latin typeface="Cabin"/>
              <a:ea typeface="Cabin"/>
              <a:cs typeface="Cabin"/>
              <a:sym typeface="Cabin"/>
            </a:endParaRPr>
          </a:p>
          <a:p>
            <a:pPr marL="274320" marR="0" lvl="0" indent="-148844" algn="l" rtl="0">
              <a:lnSpc>
                <a:spcPct val="100000"/>
              </a:lnSpc>
              <a:spcBef>
                <a:spcPts val="1200"/>
              </a:spcBef>
              <a:spcAft>
                <a:spcPts val="0"/>
              </a:spcAft>
              <a:buClr>
                <a:schemeClr val="accent1"/>
              </a:buClr>
              <a:buSzPts val="1976"/>
              <a:buFont typeface="Noto Sans Symbols"/>
              <a:buNone/>
            </a:pPr>
            <a:endParaRPr sz="2600" b="0" i="0" u="none" strike="noStrike" cap="none" dirty="0">
              <a:solidFill>
                <a:schemeClr val="dk1"/>
              </a:solidFill>
              <a:latin typeface="Cabin"/>
              <a:ea typeface="Cabin"/>
              <a:cs typeface="Cabin"/>
              <a:sym typeface="Cabin"/>
            </a:endParaRP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81000" y="230188"/>
            <a:ext cx="8382000" cy="67710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Purpose of this Training</a:t>
            </a:r>
            <a:endParaRPr sz="3200" b="0" i="0" u="none" strike="noStrike" cap="none">
              <a:solidFill>
                <a:schemeClr val="dk2"/>
              </a:solidFill>
              <a:latin typeface="Bookman Old Style"/>
              <a:ea typeface="Bookman Old Style"/>
              <a:cs typeface="Bookman Old Style"/>
              <a:sym typeface="Bookman Old Style"/>
            </a:endParaRPr>
          </a:p>
        </p:txBody>
      </p:sp>
      <p:sp>
        <p:nvSpPr>
          <p:cNvPr id="143" name="Shape 143"/>
          <p:cNvSpPr txBox="1">
            <a:spLocks noGrp="1"/>
          </p:cNvSpPr>
          <p:nvPr>
            <p:ph type="body" idx="1"/>
          </p:nvPr>
        </p:nvSpPr>
        <p:spPr>
          <a:xfrm>
            <a:off x="381000" y="1143000"/>
            <a:ext cx="8382000" cy="50292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To provide County staff with information on the Resource Family Approval (RFA) program.</a:t>
            </a:r>
            <a:endParaRPr sz="2600" b="0" i="0" u="none" strike="noStrike" cap="none" dirty="0">
              <a:solidFill>
                <a:schemeClr val="dk1"/>
              </a:solidFill>
              <a:latin typeface="Cabin"/>
              <a:ea typeface="Cabin"/>
              <a:cs typeface="Cabin"/>
              <a:sym typeface="Cabin"/>
            </a:endParaRPr>
          </a:p>
          <a:p>
            <a:pPr marL="457200" marR="0" lvl="0" indent="-457200" algn="l" rtl="0">
              <a:lnSpc>
                <a:spcPct val="100000"/>
              </a:lnSpc>
              <a:spcBef>
                <a:spcPts val="12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This program directly impacts counties and foster family agencies by creating a new foster caregiver approval process that replaces the previous processes of licensing or certifying foster homes and approving relatives and prospective adoptive parents and guardians.  </a:t>
            </a:r>
            <a:endParaRPr sz="2600" b="0" i="0" u="none" strike="noStrike" cap="none" dirty="0">
              <a:solidFill>
                <a:schemeClr val="dk1"/>
              </a:solidFill>
              <a:latin typeface="Cabin"/>
              <a:ea typeface="Cabin"/>
              <a:cs typeface="Cabin"/>
              <a:sym typeface="Cabin"/>
            </a:endParaRPr>
          </a:p>
        </p:txBody>
      </p:sp>
      <p:sp>
        <p:nvSpPr>
          <p:cNvPr id="144" name="Shape 144"/>
          <p:cNvSpPr txBox="1"/>
          <p:nvPr/>
        </p:nvSpPr>
        <p:spPr>
          <a:xfrm>
            <a:off x="612648" y="6356350"/>
            <a:ext cx="1981200" cy="365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bin"/>
              <a:ea typeface="Cabin"/>
              <a:cs typeface="Cabin"/>
              <a:sym typeface="Cabin"/>
            </a:endParaRP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381001" y="-4916"/>
            <a:ext cx="8382000" cy="115305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Home and Grounds</a:t>
            </a:r>
            <a:endParaRPr sz="3200" b="0" i="0" u="none" strike="noStrike" cap="none">
              <a:solidFill>
                <a:schemeClr val="dk2"/>
              </a:solidFill>
              <a:latin typeface="Bookman Old Style"/>
              <a:ea typeface="Bookman Old Style"/>
              <a:cs typeface="Bookman Old Style"/>
              <a:sym typeface="Bookman Old Style"/>
            </a:endParaRPr>
          </a:p>
        </p:txBody>
      </p:sp>
      <p:sp>
        <p:nvSpPr>
          <p:cNvPr id="310" name="Shape 310"/>
          <p:cNvSpPr txBox="1">
            <a:spLocks noGrp="1"/>
          </p:cNvSpPr>
          <p:nvPr>
            <p:ph type="body" idx="1"/>
          </p:nvPr>
        </p:nvSpPr>
        <p:spPr>
          <a:xfrm>
            <a:off x="457200" y="1219201"/>
            <a:ext cx="7467600" cy="4952999"/>
          </a:xfrm>
          <a:prstGeom prst="rect">
            <a:avLst/>
          </a:prstGeom>
          <a:noFill/>
          <a:ln>
            <a:noFill/>
          </a:ln>
        </p:spPr>
        <p:txBody>
          <a:bodyPr spcFirstLastPara="1" wrap="square" lIns="91425" tIns="45700" rIns="91425" bIns="45700" anchor="t" anchorCtr="0">
            <a:noAutofit/>
          </a:bodyPr>
          <a:lstStyle/>
          <a:p>
            <a:pPr marL="640080" marR="0" lvl="0" indent="-449263" algn="l" rtl="0">
              <a:lnSpc>
                <a:spcPct val="100000"/>
              </a:lnSpc>
              <a:spcBef>
                <a:spcPts val="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Outdoor Activity Space</a:t>
            </a:r>
            <a:endParaRPr sz="2600" b="0" i="0" u="none" strike="noStrike" cap="none" dirty="0">
              <a:solidFill>
                <a:schemeClr val="dk1"/>
              </a:solidFill>
              <a:latin typeface="Cabin"/>
              <a:ea typeface="Cabin"/>
              <a:cs typeface="Cabin"/>
              <a:sym typeface="Cabin"/>
            </a:endParaRPr>
          </a:p>
          <a:p>
            <a:pPr marL="640080" marR="0" lvl="0" indent="-449262" algn="l" rtl="0">
              <a:lnSpc>
                <a:spcPct val="100000"/>
              </a:lnSpc>
              <a:spcBef>
                <a:spcPts val="60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Storage Requirements</a:t>
            </a:r>
            <a:endParaRPr sz="2600" b="0" i="0" u="none" strike="noStrike" cap="none" dirty="0">
              <a:solidFill>
                <a:schemeClr val="dk1"/>
              </a:solidFill>
              <a:latin typeface="Cabin"/>
              <a:ea typeface="Cabin"/>
              <a:cs typeface="Cabin"/>
              <a:sym typeface="Cabin"/>
            </a:endParaRPr>
          </a:p>
          <a:p>
            <a:pPr marL="640080" marR="0" lvl="0" indent="-449263" algn="l" rtl="0">
              <a:lnSpc>
                <a:spcPct val="100000"/>
              </a:lnSpc>
              <a:spcBef>
                <a:spcPts val="60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Emergency Procedures</a:t>
            </a:r>
            <a:endParaRPr sz="2600" b="0" i="0" u="none" strike="noStrike" cap="none" dirty="0">
              <a:solidFill>
                <a:schemeClr val="dk1"/>
              </a:solidFill>
              <a:latin typeface="Cabin"/>
              <a:ea typeface="Cabin"/>
              <a:cs typeface="Cabin"/>
              <a:sym typeface="Cabin"/>
            </a:endParaRPr>
          </a:p>
          <a:p>
            <a:pPr marL="640080" marR="0" lvl="0" indent="-449263" algn="l" rtl="0">
              <a:lnSpc>
                <a:spcPct val="100000"/>
              </a:lnSpc>
              <a:spcBef>
                <a:spcPts val="60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Reporting Requirements</a:t>
            </a:r>
            <a:endParaRPr sz="2000" b="0" i="0" u="none" strike="noStrike" cap="none" dirty="0">
              <a:solidFill>
                <a:schemeClr val="dk1"/>
              </a:solidFill>
              <a:latin typeface="Cabin"/>
              <a:ea typeface="Cabin"/>
              <a:cs typeface="Cabin"/>
              <a:sym typeface="Cabin"/>
            </a:endParaRPr>
          </a:p>
          <a:p>
            <a:pPr marL="640080" marR="0" lvl="0" indent="-449263" algn="l" rtl="0">
              <a:lnSpc>
                <a:spcPct val="100000"/>
              </a:lnSpc>
              <a:spcBef>
                <a:spcPts val="60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Records for Children and Non-Minor Dependents</a:t>
            </a:r>
            <a:endParaRPr sz="2600" b="0" i="0" u="none" strike="noStrike" cap="none" dirty="0">
              <a:solidFill>
                <a:schemeClr val="dk1"/>
              </a:solidFill>
              <a:latin typeface="Cabin"/>
              <a:ea typeface="Cabin"/>
              <a:cs typeface="Cabin"/>
              <a:sym typeface="Cabin"/>
            </a:endParaRPr>
          </a:p>
          <a:p>
            <a:pPr marL="640080" marR="0" lvl="0" indent="-449263" algn="l" rtl="0">
              <a:lnSpc>
                <a:spcPct val="100000"/>
              </a:lnSpc>
              <a:spcBef>
                <a:spcPts val="60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Personal Rights</a:t>
            </a:r>
            <a:endParaRPr sz="2600" b="0" i="0" u="none" strike="noStrike" cap="none" dirty="0">
              <a:solidFill>
                <a:schemeClr val="dk1"/>
              </a:solidFill>
              <a:latin typeface="Cabin"/>
              <a:ea typeface="Cabin"/>
              <a:cs typeface="Cabin"/>
              <a:sym typeface="Cabin"/>
            </a:endParaRPr>
          </a:p>
          <a:p>
            <a:pPr marL="640080" marR="0" lvl="0" indent="-449263" algn="l" rtl="0">
              <a:lnSpc>
                <a:spcPct val="100000"/>
              </a:lnSpc>
              <a:spcBef>
                <a:spcPts val="60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Telephones</a:t>
            </a:r>
            <a:endParaRPr sz="2600" b="0" i="0" u="none" strike="noStrike" cap="none" dirty="0">
              <a:solidFill>
                <a:schemeClr val="dk1"/>
              </a:solidFill>
              <a:latin typeface="Cabin"/>
              <a:ea typeface="Cabin"/>
              <a:cs typeface="Cabin"/>
              <a:sym typeface="Cabin"/>
            </a:endParaRPr>
          </a:p>
          <a:p>
            <a:pPr marL="640080" marR="0" lvl="0" indent="-449263" algn="l" rtl="0">
              <a:lnSpc>
                <a:spcPct val="100000"/>
              </a:lnSpc>
              <a:spcBef>
                <a:spcPts val="60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Transportation</a:t>
            </a:r>
            <a:endParaRPr sz="2600" b="0" i="0" u="none" strike="noStrike" cap="none" dirty="0">
              <a:solidFill>
                <a:schemeClr val="dk1"/>
              </a:solidFill>
              <a:latin typeface="Cabin"/>
              <a:ea typeface="Cabin"/>
              <a:cs typeface="Cabin"/>
              <a:sym typeface="Cabin"/>
            </a:endParaRPr>
          </a:p>
          <a:p>
            <a:pPr marL="640080" marR="0" lvl="0" indent="-449263" algn="l" rtl="0">
              <a:lnSpc>
                <a:spcPct val="100000"/>
              </a:lnSpc>
              <a:spcBef>
                <a:spcPts val="60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Food and Nutrition</a:t>
            </a:r>
            <a:endParaRPr sz="2000" b="0" i="0" u="none" strike="noStrike" cap="none" dirty="0">
              <a:solidFill>
                <a:schemeClr val="dk1"/>
              </a:solidFill>
              <a:latin typeface="Cabin"/>
              <a:ea typeface="Cabin"/>
              <a:cs typeface="Cabin"/>
              <a:sym typeface="Cabin"/>
            </a:endParaRPr>
          </a:p>
          <a:p>
            <a:pPr marL="640080" marR="0" lvl="0" indent="-449263" algn="l" rtl="0">
              <a:lnSpc>
                <a:spcPct val="100000"/>
              </a:lnSpc>
              <a:spcBef>
                <a:spcPts val="60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Reasonable and Prudent Parent Standard</a:t>
            </a:r>
            <a:endParaRPr sz="2600" b="0" i="0" u="none" strike="noStrike" cap="none" dirty="0">
              <a:solidFill>
                <a:schemeClr val="dk1"/>
              </a:solidFill>
              <a:latin typeface="Cabin"/>
              <a:ea typeface="Cabin"/>
              <a:cs typeface="Cabin"/>
              <a:sym typeface="Cabin"/>
            </a:endParaRPr>
          </a:p>
          <a:p>
            <a:pPr marL="640080" marR="0" lvl="0" indent="-449263" algn="l" rtl="0">
              <a:lnSpc>
                <a:spcPct val="100000"/>
              </a:lnSpc>
              <a:spcBef>
                <a:spcPts val="60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Responsibility for Providing Care and Supervision </a:t>
            </a:r>
            <a:endParaRPr sz="2000" b="0" i="0" u="none" strike="noStrike" cap="none" dirty="0">
              <a:solidFill>
                <a:schemeClr val="dk1"/>
              </a:solidFill>
              <a:latin typeface="Cabin"/>
              <a:ea typeface="Cabin"/>
              <a:cs typeface="Cabin"/>
              <a:sym typeface="Cabin"/>
            </a:endParaRPr>
          </a:p>
          <a:p>
            <a:pPr marL="640080" marR="0" lvl="0" indent="-449263" algn="l" rtl="0">
              <a:lnSpc>
                <a:spcPct val="100000"/>
              </a:lnSpc>
              <a:spcBef>
                <a:spcPts val="600"/>
              </a:spcBef>
              <a:spcAft>
                <a:spcPts val="0"/>
              </a:spcAft>
              <a:buClr>
                <a:schemeClr val="accent1"/>
              </a:buClr>
              <a:buSzPts val="1520"/>
              <a:buFont typeface="Wingdings" pitchFamily="2" charset="2"/>
              <a:buChar char="Ø"/>
            </a:pPr>
            <a:r>
              <a:rPr lang="en-US" sz="2000" b="0" i="0" u="none" strike="noStrike" cap="none" dirty="0">
                <a:solidFill>
                  <a:schemeClr val="dk1"/>
                </a:solidFill>
                <a:latin typeface="Cabin"/>
                <a:ea typeface="Cabin"/>
                <a:cs typeface="Cabin"/>
                <a:sym typeface="Cabin"/>
              </a:rPr>
              <a:t>Cooperation and Compliance</a:t>
            </a:r>
            <a:endParaRPr sz="2000" b="0" i="0" u="none" strike="noStrike" cap="none" dirty="0">
              <a:solidFill>
                <a:schemeClr val="dk1"/>
              </a:solidFill>
              <a:latin typeface="Cabin"/>
              <a:ea typeface="Cabin"/>
              <a:cs typeface="Cabin"/>
              <a:sym typeface="Cabin"/>
            </a:endParaRPr>
          </a:p>
          <a:p>
            <a:pPr marL="274320" marR="0" lvl="0" indent="-148844" algn="l" rtl="0">
              <a:lnSpc>
                <a:spcPct val="100000"/>
              </a:lnSpc>
              <a:spcBef>
                <a:spcPts val="600"/>
              </a:spcBef>
              <a:spcAft>
                <a:spcPts val="0"/>
              </a:spcAft>
              <a:buClr>
                <a:schemeClr val="accent1"/>
              </a:buClr>
              <a:buSzPts val="1976"/>
              <a:buFont typeface="Noto Sans Symbols"/>
              <a:buNone/>
            </a:pPr>
            <a:endParaRPr sz="2600" b="0" i="0" u="none" strike="noStrike" cap="none" dirty="0">
              <a:solidFill>
                <a:schemeClr val="dk1"/>
              </a:solidFill>
              <a:latin typeface="Cabin"/>
              <a:ea typeface="Cabin"/>
              <a:cs typeface="Cabin"/>
              <a:sym typeface="Cabin"/>
            </a:endParaRP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Flag Activity: Written Directives </a:t>
            </a:r>
            <a:endParaRPr sz="3200" b="0" i="0" u="none" strike="noStrike" cap="none">
              <a:solidFill>
                <a:schemeClr val="dk2"/>
              </a:solidFill>
              <a:latin typeface="Bookman Old Style"/>
              <a:ea typeface="Bookman Old Style"/>
              <a:cs typeface="Bookman Old Style"/>
              <a:sym typeface="Bookman Old Style"/>
            </a:endParaRPr>
          </a:p>
        </p:txBody>
      </p:sp>
      <p:sp>
        <p:nvSpPr>
          <p:cNvPr id="317" name="Shape 317"/>
          <p:cNvSpPr txBox="1">
            <a:spLocks noGrp="1"/>
          </p:cNvSpPr>
          <p:nvPr>
            <p:ph type="body" idx="1"/>
          </p:nvPr>
        </p:nvSpPr>
        <p:spPr>
          <a:xfrm>
            <a:off x="443694" y="1270635"/>
            <a:ext cx="6842505" cy="4937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128"/>
              <a:buFont typeface="Noto Sans Symbols"/>
              <a:buNone/>
            </a:pPr>
            <a:r>
              <a:rPr lang="en-US" sz="2800" b="0" i="0" u="none" strike="noStrike" cap="none" dirty="0">
                <a:solidFill>
                  <a:schemeClr val="dk1"/>
                </a:solidFill>
                <a:latin typeface="Cabin"/>
                <a:ea typeface="Cabin"/>
                <a:cs typeface="Cabin"/>
                <a:sym typeface="Cabin"/>
              </a:rPr>
              <a:t>Homes and Grounds:  </a:t>
            </a:r>
            <a:endParaRPr sz="2800" b="0" i="0" u="none" strike="noStrike" cap="none" dirty="0">
              <a:solidFill>
                <a:schemeClr val="dk1"/>
              </a:solidFill>
              <a:latin typeface="Cabin"/>
              <a:ea typeface="Cabin"/>
              <a:cs typeface="Cabin"/>
              <a:sym typeface="Cabin"/>
            </a:endParaRPr>
          </a:p>
          <a:p>
            <a:pPr marL="914400" marR="0" lvl="1" indent="-450850" algn="l" rtl="0">
              <a:lnSpc>
                <a:spcPct val="100000"/>
              </a:lnSpc>
              <a:spcBef>
                <a:spcPts val="1200"/>
              </a:spcBef>
              <a:spcAft>
                <a:spcPts val="0"/>
              </a:spcAft>
              <a:buClr>
                <a:schemeClr val="accent1"/>
              </a:buClr>
              <a:buSzPts val="1900"/>
              <a:buFont typeface="Wingdings" pitchFamily="2" charset="2"/>
              <a:buChar char="Ø"/>
            </a:pPr>
            <a:r>
              <a:rPr lang="en-US" sz="2500" b="0" i="0" u="none" strike="noStrike" cap="none" dirty="0">
                <a:solidFill>
                  <a:schemeClr val="dk1"/>
                </a:solidFill>
                <a:latin typeface="Cabin"/>
                <a:ea typeface="Cabin"/>
                <a:cs typeface="Cabin"/>
                <a:sym typeface="Cabin"/>
              </a:rPr>
              <a:t>Home and grounds are clean, safe, sanitary, </a:t>
            </a:r>
            <a:br>
              <a:rPr lang="en-US" sz="2500" b="0" i="0" u="none" strike="noStrike" cap="none" dirty="0">
                <a:solidFill>
                  <a:schemeClr val="dk1"/>
                </a:solidFill>
                <a:latin typeface="Cabin"/>
                <a:ea typeface="Cabin"/>
                <a:cs typeface="Cabin"/>
                <a:sym typeface="Cabin"/>
              </a:rPr>
            </a:br>
            <a:r>
              <a:rPr lang="en-US" sz="2500" b="0" i="0" u="none" strike="noStrike" cap="none" dirty="0">
                <a:solidFill>
                  <a:schemeClr val="dk1"/>
                </a:solidFill>
                <a:latin typeface="Cabin"/>
                <a:ea typeface="Cabin"/>
                <a:cs typeface="Cabin"/>
                <a:sym typeface="Cabin"/>
              </a:rPr>
              <a:t>and in good repair</a:t>
            </a:r>
            <a:endParaRPr sz="2300" b="0" i="0" u="none" strike="noStrike" cap="none" dirty="0">
              <a:solidFill>
                <a:schemeClr val="dk2"/>
              </a:solidFill>
              <a:latin typeface="Cabin"/>
              <a:ea typeface="Cabin"/>
              <a:cs typeface="Cabin"/>
              <a:sym typeface="Cabin"/>
            </a:endParaRPr>
          </a:p>
          <a:p>
            <a:pPr marL="914400" marR="0" lvl="1" indent="-450850" algn="l" rtl="0">
              <a:lnSpc>
                <a:spcPct val="100000"/>
              </a:lnSpc>
              <a:spcBef>
                <a:spcPts val="1200"/>
              </a:spcBef>
              <a:spcAft>
                <a:spcPts val="0"/>
              </a:spcAft>
              <a:buClr>
                <a:schemeClr val="accent1"/>
              </a:buClr>
              <a:buSzPts val="1900"/>
              <a:buFont typeface="Wingdings" pitchFamily="2" charset="2"/>
              <a:buChar char="Ø"/>
            </a:pPr>
            <a:r>
              <a:rPr lang="en-US" sz="2500" b="0" i="0" u="none" strike="noStrike" cap="none" dirty="0">
                <a:solidFill>
                  <a:schemeClr val="dk1"/>
                </a:solidFill>
                <a:latin typeface="Cabin"/>
                <a:ea typeface="Cabin"/>
                <a:cs typeface="Cabin"/>
                <a:sym typeface="Cabin"/>
              </a:rPr>
              <a:t>Smoke and Carbon Monoxide Detector</a:t>
            </a:r>
            <a:endParaRPr sz="2300" b="0" i="0" u="none" strike="noStrike" cap="none" dirty="0">
              <a:solidFill>
                <a:schemeClr val="dk2"/>
              </a:solidFill>
              <a:latin typeface="Cabin"/>
              <a:ea typeface="Cabin"/>
              <a:cs typeface="Cabin"/>
              <a:sym typeface="Cabin"/>
            </a:endParaRPr>
          </a:p>
          <a:p>
            <a:pPr marL="914400" marR="0" lvl="1" indent="-450850" algn="l" rtl="0">
              <a:lnSpc>
                <a:spcPct val="100000"/>
              </a:lnSpc>
              <a:spcBef>
                <a:spcPts val="1200"/>
              </a:spcBef>
              <a:spcAft>
                <a:spcPts val="0"/>
              </a:spcAft>
              <a:buClr>
                <a:schemeClr val="accent1"/>
              </a:buClr>
              <a:buSzPts val="1900"/>
              <a:buFont typeface="Wingdings" pitchFamily="2" charset="2"/>
              <a:buChar char="Ø"/>
            </a:pPr>
            <a:r>
              <a:rPr lang="en-US" sz="2500" b="0" i="0" u="none" strike="noStrike" cap="none" dirty="0">
                <a:solidFill>
                  <a:schemeClr val="dk1"/>
                </a:solidFill>
                <a:latin typeface="Cabin"/>
                <a:ea typeface="Cabin"/>
                <a:cs typeface="Cabin"/>
                <a:sym typeface="Cabin"/>
              </a:rPr>
              <a:t>Indoor and Outdoor Passageways clear of </a:t>
            </a:r>
            <a:br>
              <a:rPr lang="en-US" sz="2500" b="0" i="0" u="none" strike="noStrike" cap="none" dirty="0">
                <a:solidFill>
                  <a:schemeClr val="dk1"/>
                </a:solidFill>
                <a:latin typeface="Cabin"/>
                <a:ea typeface="Cabin"/>
                <a:cs typeface="Cabin"/>
                <a:sym typeface="Cabin"/>
              </a:rPr>
            </a:br>
            <a:r>
              <a:rPr lang="en-US" sz="2500" b="0" i="0" u="none" strike="noStrike" cap="none" dirty="0">
                <a:solidFill>
                  <a:schemeClr val="dk1"/>
                </a:solidFill>
                <a:latin typeface="Cabin"/>
                <a:ea typeface="Cabin"/>
                <a:cs typeface="Cabin"/>
                <a:sym typeface="Cabin"/>
              </a:rPr>
              <a:t>obstruction</a:t>
            </a:r>
            <a:endParaRPr sz="2300" b="0" i="0" u="none" strike="noStrike" cap="none" dirty="0">
              <a:solidFill>
                <a:schemeClr val="dk2"/>
              </a:solidFill>
              <a:latin typeface="Cabin"/>
              <a:ea typeface="Cabin"/>
              <a:cs typeface="Cabin"/>
              <a:sym typeface="Cabin"/>
            </a:endParaRPr>
          </a:p>
          <a:p>
            <a:pPr marL="914400" marR="0" lvl="1" indent="-450850" algn="l" rtl="0">
              <a:lnSpc>
                <a:spcPct val="100000"/>
              </a:lnSpc>
              <a:spcBef>
                <a:spcPts val="1200"/>
              </a:spcBef>
              <a:spcAft>
                <a:spcPts val="0"/>
              </a:spcAft>
              <a:buClr>
                <a:schemeClr val="accent1"/>
              </a:buClr>
              <a:buSzPts val="1900"/>
              <a:buFont typeface="Wingdings" pitchFamily="2" charset="2"/>
              <a:buChar char="Ø"/>
            </a:pPr>
            <a:r>
              <a:rPr lang="en-US" sz="2500" b="0" i="0" u="none" strike="noStrike" cap="none" dirty="0">
                <a:solidFill>
                  <a:schemeClr val="dk1"/>
                </a:solidFill>
                <a:latin typeface="Cabin"/>
                <a:ea typeface="Cabin"/>
                <a:cs typeface="Cabin"/>
                <a:sym typeface="Cabin"/>
              </a:rPr>
              <a:t>Fireplaces, open faced heaters, woodstoves </a:t>
            </a:r>
            <a:br>
              <a:rPr lang="en-US" sz="2500" b="0" i="0" u="none" strike="noStrike" cap="none" dirty="0">
                <a:solidFill>
                  <a:schemeClr val="dk1"/>
                </a:solidFill>
                <a:latin typeface="Cabin"/>
                <a:ea typeface="Cabin"/>
                <a:cs typeface="Cabin"/>
                <a:sym typeface="Cabin"/>
              </a:rPr>
            </a:br>
            <a:r>
              <a:rPr lang="en-US" sz="2500" b="0" i="0" u="none" strike="noStrike" cap="none" dirty="0">
                <a:solidFill>
                  <a:schemeClr val="dk1"/>
                </a:solidFill>
                <a:latin typeface="Cabin"/>
                <a:ea typeface="Cabin"/>
                <a:cs typeface="Cabin"/>
                <a:sym typeface="Cabin"/>
              </a:rPr>
              <a:t>are safe</a:t>
            </a:r>
            <a:endParaRPr sz="2300" b="0" i="0" u="none" strike="noStrike" cap="none" dirty="0">
              <a:solidFill>
                <a:schemeClr val="dk2"/>
              </a:solidFill>
              <a:latin typeface="Cabin"/>
              <a:ea typeface="Cabin"/>
              <a:cs typeface="Cabin"/>
              <a:sym typeface="Cabin"/>
            </a:endParaRPr>
          </a:p>
          <a:p>
            <a:pPr marL="914400" marR="0" lvl="1" indent="-450850" algn="l" rtl="0">
              <a:lnSpc>
                <a:spcPct val="100000"/>
              </a:lnSpc>
              <a:spcBef>
                <a:spcPts val="1200"/>
              </a:spcBef>
              <a:spcAft>
                <a:spcPts val="0"/>
              </a:spcAft>
              <a:buClr>
                <a:schemeClr val="accent1"/>
              </a:buClr>
              <a:buSzPts val="1900"/>
              <a:buFont typeface="Wingdings" pitchFamily="2" charset="2"/>
              <a:buChar char="Ø"/>
            </a:pPr>
            <a:r>
              <a:rPr lang="en-US" sz="2500" b="0" i="0" u="none" strike="noStrike" cap="none" dirty="0">
                <a:solidFill>
                  <a:schemeClr val="dk1"/>
                </a:solidFill>
                <a:latin typeface="Cabin"/>
                <a:ea typeface="Cabin"/>
                <a:cs typeface="Cabin"/>
                <a:sym typeface="Cabin"/>
              </a:rPr>
              <a:t>Adequate lighting</a:t>
            </a:r>
            <a:endParaRPr sz="2300" b="0" i="0" u="none" strike="noStrike" cap="none" dirty="0">
              <a:solidFill>
                <a:schemeClr val="dk2"/>
              </a:solidFill>
              <a:latin typeface="Cabin"/>
              <a:ea typeface="Cabin"/>
              <a:cs typeface="Cabin"/>
              <a:sym typeface="Cabin"/>
            </a:endParaRPr>
          </a:p>
        </p:txBody>
      </p:sp>
      <p:pic>
        <p:nvPicPr>
          <p:cNvPr id="318" name="Shape 318"/>
          <p:cNvPicPr preferRelativeResize="0"/>
          <p:nvPr/>
        </p:nvPicPr>
        <p:blipFill rotWithShape="1">
          <a:blip r:embed="rId3">
            <a:alphaModFix/>
          </a:blip>
          <a:srcRect/>
          <a:stretch/>
        </p:blipFill>
        <p:spPr>
          <a:xfrm>
            <a:off x="6715883" y="4572000"/>
            <a:ext cx="2283631" cy="1728711"/>
          </a:xfrm>
          <a:prstGeom prst="rect">
            <a:avLst/>
          </a:prstGeom>
          <a:noFill/>
          <a:ln>
            <a:noFill/>
          </a:ln>
        </p:spPr>
      </p:pic>
      <p:pic>
        <p:nvPicPr>
          <p:cNvPr id="319" name="Shape 319"/>
          <p:cNvPicPr preferRelativeResize="0"/>
          <p:nvPr/>
        </p:nvPicPr>
        <p:blipFill rotWithShape="1">
          <a:blip r:embed="rId4">
            <a:alphaModFix/>
          </a:blip>
          <a:srcRect/>
          <a:stretch/>
        </p:blipFill>
        <p:spPr>
          <a:xfrm>
            <a:off x="7286199" y="1905000"/>
            <a:ext cx="1143000" cy="1524000"/>
          </a:xfrm>
          <a:prstGeom prst="rect">
            <a:avLst/>
          </a:prstGeom>
          <a:noFill/>
          <a:ln>
            <a:noFill/>
          </a:ln>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Group Discussion</a:t>
            </a:r>
            <a:endParaRPr sz="3200" b="0" i="0" u="none" strike="noStrike" cap="none">
              <a:solidFill>
                <a:schemeClr val="dk2"/>
              </a:solidFill>
              <a:latin typeface="Bookman Old Style"/>
              <a:ea typeface="Bookman Old Style"/>
              <a:cs typeface="Bookman Old Style"/>
              <a:sym typeface="Bookman Old Style"/>
            </a:endParaRPr>
          </a:p>
        </p:txBody>
      </p:sp>
      <p:sp>
        <p:nvSpPr>
          <p:cNvPr id="326" name="Shape 326"/>
          <p:cNvSpPr txBox="1">
            <a:spLocks noGrp="1"/>
          </p:cNvSpPr>
          <p:nvPr>
            <p:ph type="body" idx="1"/>
          </p:nvPr>
        </p:nvSpPr>
        <p:spPr>
          <a:xfrm>
            <a:off x="457200" y="1219200"/>
            <a:ext cx="8229600" cy="4937760"/>
          </a:xfrm>
          <a:prstGeom prst="rect">
            <a:avLst/>
          </a:prstGeom>
          <a:noFill/>
          <a:ln>
            <a:noFill/>
          </a:ln>
        </p:spPr>
        <p:txBody>
          <a:bodyPr spcFirstLastPara="1" wrap="square" lIns="91425" tIns="45700" rIns="91425" bIns="45700" anchor="t" anchorCtr="0">
            <a:noAutofit/>
          </a:bodyPr>
          <a:lstStyle/>
          <a:p>
            <a:pPr marL="463550" marR="0" lvl="0" indent="-463550" algn="l" rtl="0">
              <a:lnSpc>
                <a:spcPct val="100000"/>
              </a:lnSpc>
              <a:spcBef>
                <a:spcPts val="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What does clean, safe, sanitary, and in good repair mean to us?  </a:t>
            </a:r>
            <a:endParaRPr sz="2600" b="0" i="0" u="none" strike="noStrike" cap="none" dirty="0">
              <a:solidFill>
                <a:schemeClr val="dk1"/>
              </a:solidFill>
              <a:latin typeface="Cabin"/>
              <a:ea typeface="Cabin"/>
              <a:cs typeface="Cabin"/>
              <a:sym typeface="Cabin"/>
            </a:endParaRPr>
          </a:p>
          <a:p>
            <a:pPr marL="463550" marR="0" lvl="0" indent="-463550" algn="l" rtl="0">
              <a:lnSpc>
                <a:spcPct val="100000"/>
              </a:lnSpc>
              <a:spcBef>
                <a:spcPts val="12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How long would it take you to learn and implement all of the components of clean, safe, sanitary, and in good repair </a:t>
            </a:r>
            <a:r>
              <a:rPr lang="en-US" sz="2800" b="0" i="0" u="none" strike="noStrike" cap="none" dirty="0">
                <a:solidFill>
                  <a:srgbClr val="FF0000"/>
                </a:solidFill>
                <a:latin typeface="Cabin"/>
                <a:ea typeface="Cabin"/>
                <a:cs typeface="Cabin"/>
                <a:sym typeface="Cabin"/>
              </a:rPr>
              <a:t>as defined by the Written Directives</a:t>
            </a:r>
            <a:r>
              <a:rPr lang="en-US" sz="2800" b="0" i="0" u="none" strike="noStrike" cap="none" dirty="0">
                <a:solidFill>
                  <a:schemeClr val="dk1"/>
                </a:solidFill>
                <a:latin typeface="Cabin"/>
                <a:ea typeface="Cabin"/>
                <a:cs typeface="Cabin"/>
                <a:sym typeface="Cabin"/>
              </a:rPr>
              <a:t>? </a:t>
            </a:r>
            <a:endParaRPr sz="2800" b="0" i="0" u="none" strike="noStrike" cap="none" dirty="0">
              <a:solidFill>
                <a:schemeClr val="dk1"/>
              </a:solidFill>
              <a:latin typeface="Cabin"/>
              <a:ea typeface="Cabin"/>
              <a:cs typeface="Cabin"/>
              <a:sym typeface="Cabin"/>
            </a:endParaRPr>
          </a:p>
          <a:p>
            <a:pPr marL="274320" marR="0" lvl="0" indent="-148844" algn="l" rtl="0">
              <a:lnSpc>
                <a:spcPct val="100000"/>
              </a:lnSpc>
              <a:spcBef>
                <a:spcPts val="1200"/>
              </a:spcBef>
              <a:spcAft>
                <a:spcPts val="0"/>
              </a:spcAft>
              <a:buClr>
                <a:schemeClr val="accent1"/>
              </a:buClr>
              <a:buSzPts val="1976"/>
              <a:buFont typeface="Noto Sans Symbols"/>
              <a:buNone/>
            </a:pPr>
            <a:endParaRPr sz="2600" b="0" i="0" u="none" strike="noStrike" cap="none" dirty="0">
              <a:solidFill>
                <a:schemeClr val="dk1"/>
              </a:solidFill>
              <a:latin typeface="Cabin"/>
              <a:ea typeface="Cabin"/>
              <a:cs typeface="Cabin"/>
              <a:sym typeface="Cabin"/>
            </a:endParaRPr>
          </a:p>
        </p:txBody>
      </p:sp>
      <p:pic>
        <p:nvPicPr>
          <p:cNvPr id="327" name="Shape 327"/>
          <p:cNvPicPr preferRelativeResize="0"/>
          <p:nvPr/>
        </p:nvPicPr>
        <p:blipFill rotWithShape="1">
          <a:blip r:embed="rId3">
            <a:alphaModFix/>
          </a:blip>
          <a:srcRect/>
          <a:stretch/>
        </p:blipFill>
        <p:spPr>
          <a:xfrm>
            <a:off x="4193328" y="3688080"/>
            <a:ext cx="3747947" cy="2968881"/>
          </a:xfrm>
          <a:prstGeom prst="rect">
            <a:avLst/>
          </a:prstGeom>
          <a:noFill/>
          <a:ln>
            <a:noFill/>
          </a:ln>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304800" y="533400"/>
            <a:ext cx="8382000" cy="609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Flag Activity: Written Directives</a:t>
            </a:r>
            <a:endParaRPr sz="3200" b="0" i="0" u="none" strike="noStrike" cap="none">
              <a:solidFill>
                <a:schemeClr val="dk2"/>
              </a:solidFill>
              <a:latin typeface="Bookman Old Style"/>
              <a:ea typeface="Bookman Old Style"/>
              <a:cs typeface="Bookman Old Style"/>
              <a:sym typeface="Bookman Old Style"/>
            </a:endParaRPr>
          </a:p>
        </p:txBody>
      </p:sp>
      <p:sp>
        <p:nvSpPr>
          <p:cNvPr id="333" name="Shape 333"/>
          <p:cNvSpPr txBox="1">
            <a:spLocks noGrp="1"/>
          </p:cNvSpPr>
          <p:nvPr>
            <p:ph type="body" idx="1"/>
          </p:nvPr>
        </p:nvSpPr>
        <p:spPr>
          <a:xfrm>
            <a:off x="304800" y="1295400"/>
            <a:ext cx="8590800" cy="510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128"/>
              <a:buFont typeface="Noto Sans Symbols"/>
              <a:buNone/>
            </a:pPr>
            <a:r>
              <a:rPr lang="en-US" b="0" i="0" u="none" strike="noStrike" cap="none" dirty="0">
                <a:solidFill>
                  <a:schemeClr val="dk1"/>
                </a:solidFill>
                <a:latin typeface="Cabin"/>
                <a:ea typeface="Cabin"/>
                <a:cs typeface="Cabin"/>
                <a:sym typeface="Cabin"/>
              </a:rPr>
              <a:t>Bedroom Requirements are discussed:</a:t>
            </a:r>
            <a:endParaRPr b="0" i="0" u="none" strike="noStrike" cap="none" dirty="0">
              <a:solidFill>
                <a:schemeClr val="dk1"/>
              </a:solidFill>
              <a:latin typeface="Cabin"/>
              <a:ea typeface="Cabin"/>
              <a:cs typeface="Cabin"/>
              <a:sym typeface="Cabin"/>
            </a:endParaRPr>
          </a:p>
          <a:p>
            <a:pPr marL="928878" marR="0" lvl="0" indent="-457200" algn="l" rtl="0">
              <a:lnSpc>
                <a:spcPct val="100000"/>
              </a:lnSpc>
              <a:spcBef>
                <a:spcPts val="600"/>
              </a:spcBef>
              <a:spcAft>
                <a:spcPts val="0"/>
              </a:spcAft>
              <a:buClr>
                <a:schemeClr val="accent1"/>
              </a:buClr>
              <a:buSzPts val="1800"/>
              <a:buFont typeface="Wingdings" pitchFamily="2" charset="2"/>
              <a:buChar char="Ø"/>
            </a:pPr>
            <a:r>
              <a:rPr lang="en-US" b="0" i="0" u="none" strike="noStrike" cap="none" dirty="0">
                <a:solidFill>
                  <a:schemeClr val="dk1"/>
                </a:solidFill>
                <a:latin typeface="Cabin"/>
                <a:ea typeface="Cabin"/>
                <a:cs typeface="Cabin"/>
                <a:sym typeface="Cabin"/>
              </a:rPr>
              <a:t>How to evaluate what is considered </a:t>
            </a:r>
            <a:r>
              <a:rPr lang="en-US" dirty="0"/>
              <a:t> </a:t>
            </a:r>
            <a:r>
              <a:rPr lang="en-US" b="0" i="0" u="none" strike="noStrike" cap="none" dirty="0">
                <a:solidFill>
                  <a:schemeClr val="dk1"/>
                </a:solidFill>
                <a:latin typeface="Cabin"/>
                <a:ea typeface="Cabin"/>
                <a:cs typeface="Cabin"/>
                <a:sym typeface="Cabin"/>
              </a:rPr>
              <a:t>“in the best interest of the child” </a:t>
            </a:r>
            <a:endParaRPr b="0" i="0" u="none" strike="noStrike" cap="none" dirty="0">
              <a:solidFill>
                <a:schemeClr val="dk1"/>
              </a:solidFill>
              <a:latin typeface="Cabin"/>
              <a:ea typeface="Cabin"/>
              <a:cs typeface="Cabin"/>
              <a:sym typeface="Cabin"/>
            </a:endParaRPr>
          </a:p>
          <a:p>
            <a:pPr marL="928878" marR="0" lvl="0" indent="-457200" algn="l" rtl="0">
              <a:lnSpc>
                <a:spcPct val="100000"/>
              </a:lnSpc>
              <a:spcBef>
                <a:spcPts val="600"/>
              </a:spcBef>
              <a:spcAft>
                <a:spcPts val="0"/>
              </a:spcAft>
              <a:buClr>
                <a:schemeClr val="accent1"/>
              </a:buClr>
              <a:buSzPts val="1800"/>
              <a:buFont typeface="Wingdings" pitchFamily="2" charset="2"/>
              <a:buChar char="Ø"/>
            </a:pPr>
            <a:r>
              <a:rPr lang="en-US" b="0" i="0" u="none" strike="noStrike" cap="none" dirty="0">
                <a:solidFill>
                  <a:schemeClr val="dk1"/>
                </a:solidFill>
                <a:latin typeface="Cabin"/>
                <a:ea typeface="Cabin"/>
                <a:cs typeface="Cabin"/>
                <a:sym typeface="Cabin"/>
              </a:rPr>
              <a:t>No more than four children OR </a:t>
            </a:r>
            <a:r>
              <a:rPr lang="en-US" dirty="0"/>
              <a:t> </a:t>
            </a:r>
            <a:r>
              <a:rPr lang="en-US" b="0" i="0" u="none" strike="noStrike" cap="none" dirty="0">
                <a:solidFill>
                  <a:schemeClr val="dk1"/>
                </a:solidFill>
                <a:latin typeface="Cabin"/>
                <a:ea typeface="Cabin"/>
                <a:cs typeface="Cabin"/>
                <a:sym typeface="Cabin"/>
              </a:rPr>
              <a:t>non-minor</a:t>
            </a:r>
            <a:r>
              <a:rPr lang="en-US" dirty="0"/>
              <a:t> </a:t>
            </a:r>
            <a:r>
              <a:rPr lang="en-US" b="0" i="0" u="none" strike="noStrike" cap="none" dirty="0">
                <a:solidFill>
                  <a:schemeClr val="dk1"/>
                </a:solidFill>
                <a:latin typeface="Cabin"/>
                <a:ea typeface="Cabin"/>
                <a:cs typeface="Cabin"/>
                <a:sym typeface="Cabin"/>
              </a:rPr>
              <a:t>dependents (NMD) OR one child and one NMD per room</a:t>
            </a:r>
            <a:endParaRPr b="0" i="0" u="none" strike="noStrike" cap="none" dirty="0">
              <a:solidFill>
                <a:schemeClr val="dk1"/>
              </a:solidFill>
              <a:latin typeface="Cabin"/>
              <a:ea typeface="Cabin"/>
              <a:cs typeface="Cabin"/>
              <a:sym typeface="Cabin"/>
            </a:endParaRPr>
          </a:p>
          <a:p>
            <a:pPr marL="928878" marR="0" lvl="0" indent="-457200" algn="l" rtl="0">
              <a:lnSpc>
                <a:spcPct val="100000"/>
              </a:lnSpc>
              <a:spcBef>
                <a:spcPts val="600"/>
              </a:spcBef>
              <a:spcAft>
                <a:spcPts val="0"/>
              </a:spcAft>
              <a:buClr>
                <a:schemeClr val="accent1"/>
              </a:buClr>
              <a:buSzPts val="1800"/>
              <a:buFont typeface="Wingdings" pitchFamily="2" charset="2"/>
              <a:buChar char="Ø"/>
            </a:pPr>
            <a:r>
              <a:rPr lang="en-US" b="0" i="0" u="none" strike="noStrike" cap="none" dirty="0">
                <a:solidFill>
                  <a:schemeClr val="dk1"/>
                </a:solidFill>
                <a:latin typeface="Cabin"/>
                <a:ea typeface="Cabin"/>
                <a:cs typeface="Cabin"/>
                <a:sym typeface="Cabin"/>
              </a:rPr>
              <a:t>No more than two infants sharing the room with a Resource Family</a:t>
            </a:r>
            <a:endParaRPr b="0" i="0" u="none" strike="noStrike" cap="none" dirty="0">
              <a:solidFill>
                <a:schemeClr val="dk1"/>
              </a:solidFill>
              <a:latin typeface="Cabin"/>
              <a:ea typeface="Cabin"/>
              <a:cs typeface="Cabin"/>
              <a:sym typeface="Cabin"/>
            </a:endParaRPr>
          </a:p>
          <a:p>
            <a:pPr marL="928878" marR="0" lvl="0" indent="-457200" algn="l" rtl="0">
              <a:lnSpc>
                <a:spcPct val="100000"/>
              </a:lnSpc>
              <a:spcBef>
                <a:spcPts val="600"/>
              </a:spcBef>
              <a:spcAft>
                <a:spcPts val="0"/>
              </a:spcAft>
              <a:buClr>
                <a:schemeClr val="accent1"/>
              </a:buClr>
              <a:buSzPts val="1800"/>
              <a:buFont typeface="Wingdings" pitchFamily="2" charset="2"/>
              <a:buChar char="Ø"/>
            </a:pPr>
            <a:r>
              <a:rPr lang="en-US" b="1" i="0" u="none" strike="noStrike" cap="none" dirty="0">
                <a:solidFill>
                  <a:srgbClr val="CC0000"/>
                </a:solidFill>
                <a:latin typeface="Cabin"/>
                <a:ea typeface="Cabin"/>
                <a:cs typeface="Cabin"/>
                <a:sym typeface="Cabin"/>
              </a:rPr>
              <a:t>changes to the age requirements</a:t>
            </a:r>
            <a:r>
              <a:rPr lang="en-US" b="0" i="0" u="none" strike="noStrike" cap="none" dirty="0">
                <a:solidFill>
                  <a:schemeClr val="dk1"/>
                </a:solidFill>
                <a:latin typeface="Cabin"/>
                <a:ea typeface="Cabin"/>
                <a:cs typeface="Cabin"/>
                <a:sym typeface="Cabin"/>
              </a:rPr>
              <a:t> </a:t>
            </a:r>
            <a:endParaRPr b="0" i="0" u="none" strike="noStrike" cap="none" dirty="0">
              <a:solidFill>
                <a:schemeClr val="dk1"/>
              </a:solidFill>
              <a:latin typeface="Cabin"/>
              <a:ea typeface="Cabin"/>
              <a:cs typeface="Cabin"/>
              <a:sym typeface="Cabin"/>
            </a:endParaRPr>
          </a:p>
          <a:p>
            <a:pPr marL="928878" lvl="0" indent="-457200">
              <a:buSzPts val="1800"/>
              <a:buFont typeface="Wingdings" pitchFamily="2" charset="2"/>
              <a:buChar char="Ø"/>
            </a:pPr>
            <a:r>
              <a:rPr lang="en-US" b="0" i="0" u="none" strike="noStrike" cap="none" dirty="0">
                <a:solidFill>
                  <a:schemeClr val="dk1"/>
                </a:solidFill>
                <a:latin typeface="Cabin"/>
                <a:ea typeface="Cabin"/>
                <a:cs typeface="Cabin"/>
                <a:sym typeface="Cabin"/>
              </a:rPr>
              <a:t>A bedroom cannot </a:t>
            </a:r>
            <a:r>
              <a:rPr lang="en-US" dirty="0"/>
              <a:t>be a room that is commonly used for other purposes WD 11-01(b)(2)</a:t>
            </a:r>
            <a:endParaRPr b="0" i="0" u="none" strike="noStrike" cap="none" dirty="0">
              <a:solidFill>
                <a:schemeClr val="dk1"/>
              </a:solidFill>
              <a:latin typeface="Cabin"/>
              <a:ea typeface="Cabin"/>
              <a:cs typeface="Cabin"/>
              <a:sym typeface="Cabin"/>
            </a:endParaRPr>
          </a:p>
        </p:txBody>
      </p:sp>
      <p:sp>
        <p:nvSpPr>
          <p:cNvPr id="334" name="Shape 334" descr="data:image/jpg;base64,/9j/4AAQSkZJRgABAQAAAQABAAD/2wBDAAkGBwgHBgkIBwgKCgkLDRYPDQwMDRsUFRAWIB0iIiAdHx8kKDQsJCYxJx8fLT0tMTU3Ojo6Iys/RD84QzQ5Ojf/2wBDAQoKCg0MDRoPDxo3JR8lNzc3Nzc3Nzc3Nzc3Nzc3Nzc3Nzc3Nzc3Nzc3Nzc3Nzc3Nzc3Nzc3Nzc3Nzc3Nzc3Nzf/wAARCACuAKADASIAAhEBAxEB/8QAHAAAAgIDAQEAAAAAAAAAAAAAAAYFBwEDBAII/8QARRAAAQMDAwEFBAcFBQYHAAAAAQIDBAAFEQYSITEHE0FRgRQiYXEVIzJCkaGxM1JygpIWJEOi0SVTYpPBwggXNkSDo+H/xAAaAQEAAwEBAQAAAAAAAAAAAAAAAQIDBAUG/8QAKREAAwACAQMDAwQDAAAAAAAAAAECAxEhBBIxEyJBFDJRBXGRsYGh8f/aAAwDAQACEQMRAD8AvGiiigCiiigCiisE48KAzRWiVMjQ2+8lyGWEfvOuBI/E0rXHtM0lBWWk3VEx4dGoSFPk+qRj86Ab80ZFVbcu1GZPmxbTp2yvxZ05ZRHkXhPctHAJJA6k9B8yKiLxqLtAsYVFTebTdbktIJhRYanHmc+OEpwP5vSqVcy9MF05FeXHENpK3FBCR1Uo4A9aqewSHtQ2Bu7X7tElw21ja/HZ7mGWXB9pBJyevjxkVySJPZWxI/vMuZqCYnoHHH5alf8AbV0Cx7lrTTNtO2XfIKV/7tDwWs/ypyajF9oVudVi12u+XLIykxba4En1XtqJtOpmWkFGlezy5pQoe6sRG4iFfNRqQ9u7QrgkezWay2lJ6mZLVIUn0bwP1oD2vVWp3Ed7E0LOLI5PtE1ltZHwRknPwqb0tqKDqW3e2Qd6FJUW347ow4w4OqFjwNVjqRXaIjUVvscfVUQzJbDjxQxHDSGkp8SdpPPIHyrX2R2y/wD/AJjXuTfJS3nokcMynUuhSXHFFO0Ej7WEhXxHFCNl2A56UVgDArNCQooooAooooApW1TrKNYpjVsZYVMu77feR4YcS33nvYxvVwCecDxxjrimgnFVzZbdB1ZeNS3W6x0yYr7v0bFSvoGWsbikjkEuZIPUEcVKWyG0j2i6dptzcUmPYrRZ2s43zZBeUP6Dz+FSDWnNRzWc33WEpAI95u1sIjpHw3kFXrxUZapU1233C3M6ndhQrRPMVd0lIaU48kJB7sKVwCkkDcQSr4Vlq1aKfgu3S53129xmHUsuSJlxU80lZIATtSQjkqHGCOagk1vW/s3tcjFwejXOcDhQlPrnvE/FHvfpUxEvhS0GtOaNuBQOEqcjtwWx/WQr8E0zQLfAtzQZt8OPFbHAQw0GwPQCue73uFardNnOlTqISN76I43uJH8I5+PPhzQCdqfTGotawm4tzbtFqbQ4HW3G1uSpDKh4pV7iRnof/wAFeI/Z6zaLW4brqy5iIjc7IU04mKhZPKluKHvKPxUo1MdmMy5XPTZuV4MsPzZLj6UyMYQ2rGwN4+5jGM+OaVu228syUQtKoedSqVmRKLDRcUG0AlCdo/eUPTbk1WpVeQuBhY0Doa0Q13B61w1soQXXJMxReBTjJUSokflU5Lk2bTVhfujUZhmCw13p9lZSnKccbQMdciliPqh1jRujVR4SHnLs5GhuMvAgbCghagPL3c88YINKV21VcNW6gj6ZfchJgzbn7O9bw0sPMtNOA5Ws8e+EngdBVktAuiFIbmRmJLWe7dbS4gqSUnCgCMg9OtbHlBCSc84r0lISAAAABgYpI7VtRuWPTa24fM+coRYoHUKVkFXoPzIqUVp6RA6fmNS7xqfW8o5iM740RR/3DIyoj+IgfmKcOzy0u2zTrTk1P+0J61TZivHvHDux6DCfSl6TaGItp09o5gDZJdQh8Z5Uyzhx4n+JQAP8dWOBirX+CmNb2zNFFFUNQooooAoorBoCD1rd/oLTFzuY+2xHUWx5rPCf8xFL9tKNG6BQ6/1t8HvHEq6qdI3EfMrV+ZrPaQsXCdp7T/VM2eHn09cssjerPzO0Vr1e2q7XfT+nBymVKMyYMZHcs+9g/BSykelaTwtmL91JCrcbNOdg6W0qzBZnzzuvNzZku7EKUoke+cZxuWRgckJxTfHuqomok6dbtVtRFi2r265NxmvdS9xtSjgA9MgkZxjpimCZCt1uuMq/rQRLcjhpx1SyQG0EqwB0HnxSQe12yIC5DTcyQgAZLMRRIHgCTgePn41g7SejqnE6WzzpmNrS66Ycu13vsluNIYfdbgRYiFSFtrSrbhZwQrkFIGB09FvRenru/pzVNutlpU2X4aWY86ZFVFekKJypCgVEHgnnPXGfheEV4SGG3QhSQ4gKwsYUMjOCPOt+AauZ+CL053zen4KZcP2F1uOlK4xcC+62jGNw4PArTbLHFjyrtOS8qQ5dnAtxw44QEBKUJI+6OSP4q4u0q4OW7RdzVGSVSX2xGYQke8px0hAAHn72fSl3s1jTxdH49+kux59ojtRGLW2v6llgoTtc4/aKOMFXgQfhgBpstks8CPAtLKkynbKApkvLCnWd4UATjGMjcBx0Hwrfp+5Q717bKjRthYmuRi6pKfrFNnbuBHhyR+NLVvnP3vReorpOEgBb0ruDC+qfLLKjsSFJGSrKSPU1JdmdgbsGkobe10SJSEyZXeOFRLqkjd16eHHwoBqcVtSTVRXVZ1R2xQoYJXDsLPtDg8O+OCPXJbH8tWfqCe1a7PLnyCO6jMqdVk9cAnHr0qq+zBw2rSd71pdsrkzVuSVE9VJRnaB81kj+mryZVyxw0y2LprK8XYnLFuAtcXy3DC3j/VtT/KadaQtGXa16dgRLBdZQi3PaHXlyCEoeecAdWAvoSCvGDg8DgjBp9qje2aStLQUUUUJCiiigCsGs1yXWczbbbKnSVbWYzK3XD8EjJoBEjr+l+1O6SRlTNmhNw0eXeOHesj5AEH5106WdRc9YaiveAtiGEWqKR09z33f8xH4Cl3Qs5y2aBuuqZw+vmvSbgonxOcJHqoY9aa+za1KiaBtqXB/eZSDKeKuCtbhKufQgelWt+3gzxJO234EzW2t7reo1ytNmtB9mS45GXNcfSAVDhWB49aXZNulSLExbIrrTa0hpKivO0hOCRx8QK2SLfqbT8y02q6NwUe3OvOlLJK3CMla1KPTx4x5V2QoE+76lj2a3ykRlezqfed7oOFsBWAOeOTXkdQs1Zpla45Pp+ifSx0t3TfPH/By7Ob9e590u8e7zWJMeM42yz3DAbSleMrA8TjIHPlT/AC5saDHVImyGo7CSAXHVhKRk4GSfMkD1pd0fpFvTkVbRkrlOuvLedecABWtXXgdKlr5GmS47bEJUNAUo94uUz3oRhJ2qSnIBIXtPJ6Zr0o7tcng5XDftFS8an0ZqdLUUzH5yojwnNohsOq3KaBVgEJ2njPGec+dTV4lTot4Q7atLqnvusJS5OLzbIQnccIJV7xxjOAPEV7h2OXHaaTOv0ghvbhEZpuM2cHOMAE4OADz0rkuVs0ozMkzrvOb3PkqWmVcVBsAgAgIKwkAgdMVcyNF3vt3gxlKU9py1FbiktLnTSU8LXvyBtycd2cA9VHPSmOwrfetEV6TNjznHEbzJjJ2tuA8gpGTxjHj4Uqytedn9raSz9JW9SW8lCIzXegE9cFKSOfHnmoqd2z2JiGtdsttzlBtPVMfu0JHhkk8D0oDHbtcHhYYFkhqPtN2lpaCB1UgHJHy3FFdd8tbTcPTWj4w+qektB1PnHjgLXn5kI9VUl3K43N/V1o1nqqGy1aoO1Ps8V7vFRwrO1ageuFKSTjyHFNFwu0xGrb7eYMdLibW1FtcYvhRbC3lhS14TycbkDA5ORV2nPkrUcoyuWi/dpkqJGbirciFAS+CuO93SVbXkElKkvpCh9kgYzweMi0AMGq/7O7gxdbzc33RHVJWhiUnuU+42XUe+Ek5IV7qAvB2kgcA5qwaoWCiiigCiiigCq97crg7D0M5Gjn664SG4yQOpBO4j1249asKq87YI7oZsF0VEelW+2XJEmahlO5SWx97HiB4/OgIPXsNULRtj0nD/AG056NAGPJOCskeWQCfnVnOzLdZ4TYlS48OOygJSX3UthKQMDknyqsdQwoetNcW2Ame+iFEtS54kw14VlagAUnnqMUtnV/Z9px5YgaYm3Oc2ogybpgqURxn38kf0pq1PkzxppcjvqaTobU9yjSnZM65SYqFNpbtSHnQpKvA92OnyI+NbLcJlqWv+x2gCwXEgKlTnW42fmAVLUPmRSjZe1TWN0ucb6M020u2rcDSWWWXNvPA+txhOCQc4xVgqVrp/cp+ZYba2fspZZdkrHqopH5VTXJr3NLRqMPtGnry/eLJamz0TFjKkKT/XgGueVo+6uIK752g3cDxMbZETj0ra5ZLhKGLhq28vEHlMUNxU/L3E5P41GzNM6Nt6/aLs0w65j9pc5qlqP/MVj8BWin8mXqfCIeVaOy2I9m66ifuLo+0HLit4k/8Ax/61qeuPZxbbVKl2fRj9xDABCnYLhbPOOXHAraPnU/E1HpaGNlnbZWE8YttvW5j4bkI/61m566+j4Ts2RY72uI0AVuLYS2kZOPvLz4+VV3O9bLaya3oSYmuLtI/9L9nMBtsnCFNwVOY9UpAqT1RfNT3HR5tl1iW+HOksuZght32l0JJO5DSMgI2ge8ojkH4VZKLjHNsVcS6FxkRzI35yNgTuz+FKfZrFdXbXdS3D37peVqeccPJQ1n3EJ8hwDj5eVXmdv2sti77rWtFf39nT7Vl3Q769LT7qotqEjvULXn3UlI94AZ6HHl1NW9pq12Odbb7BaekPLly1ruDL47t1h1QGAAACkDakpVjnAINe4+nrMLl9IptEITQrcHxHTuB8846/GufVrn0JdbPqVopbxJRAnqIwHGHFYBP8CsEfM+dTl5ezbKnvkmbBpluzy3pi5bsuQ6nuw44023tRuKzwhKQSVEkqPJOKYKwOgzWayMQooooAooooArysAjnpXqvDn2D8jQFNdnV5uUJ9i63BbAsMuQ7bwpuO20Iq0rKmySkD3VFSk56ZxnwqY1GzbYepFWvSumLdP1FKzKkyZidzcVKj9tZOTkk8Af6CtnZvGiTezVm3TWUuxpKpKXkH7wLqx+Px8MCoWPCnxmL3p9lxSb/ll5MsPlpy4REFKU4c+4QkFBx0JyepNVybie4iGqppHIzqW+IblR7nrKc1e4Mhcf2KDaESG3MfZI2jByPMg8EY4qctGtJ5MBq/ojvRrgruoN3iApZcc6bHUHltWRg/H4c1Ds6c1AxbYclEq6W2EiVsVZ7W6EOMR1HCV7k57xwHClE5yM1PPW/TQsI0aLowtcgK7nvJKVuqd3FXeZH3t3PoRWVdRM6a5NFi7uGLeh3f7WJuI1BOmvT40kpXFRJWy0hHgEoQRxkEc5/1cG9O2G1sOShbIDKGklxx5bKSUgcklRyar7ScQWS3f2ga79y52+W8ze2VHJcbKhuwPNOAsefvek7eb77Xqh+33+5ptmlxGS+wltneLq2duU7sEnO7okZAHgeazqXkvzwdM0scLjkkH9YAoPsEAtMqbC48i4O9whQzjfswVpbxuO9QSDjA5Nc91XcrTc7Vb9SXeBcWb6tUdyBGjhIaQsYC0qzuIyQMn/pSzb0XXuRZLfb7nJjneqOmQz3CXmVKOHHVE4BB6hQUTsRjGTl60VpOPp20oXPZiyLwVHMlIKy2jGEoSpXIATxxirVOOEys1lukn4FJqfI0/o/VWl5zpL0CKow3FdXY7igkfgVY+GceFT7V6+gdFadEeC9McksNMNIZWEneWsjk/L8qje1yyrm2FVzi5TIhpIdKTgrYURuSfMA4P41thWqdqHQOl3rTIYZkwghxJeQVAlKFIxgfGt+mvux058l3Li9C5AtFyctUV9ybLN+ZeS7/AHmctTZAUTtwCQMjApl1VqCZqHsw1Mq5xI8aVbJzbX91d3oKg42evmNxFLsWZqGRDLZ0zeVT1tKBcajlCQs5AUMjjwNMl70pIsXY9eW3TKkXOcGZExK194rvd7e8DaOgweeenWsOneZ79Qt1q6ddvov45G/Seq5si4mzajjsxJziA9BcaJ7uWzgH3Sfvp+8PypzqtL5KtCdH2pF6fdjyXIzTsEsIJlJeShOFNJHO4E8+GDgms6D7SZF4u0ewX20yYVxWwVoeWgpS+UgknYQCnIGfEZyPKul6TPOmtllUVhJ4rNCwUUUUAV4cOEE+QzXuue4PCPBkPq6NtLWfQE0BX3Zgc6Jt6h4rfJ/5zlSWq7NJuMFm5WgJF6tii7E8nQfttH/hUOPniojsnJXoG2LP3i8T8D3i6dIzvdqHOK6KlXj0cE32ZtlZ6tvyrpaLTJhs3N60zUOpkxYCfrVup27WVqAJSCdwVgZ/SoCdJYhXZmPdrRC0vFPcS0QIUfv5kjYo7QVD7B4zyAcHxOaebs+dEakcu7KCqx3hZEhsHAjy8e6r4JXjB+PPlSHeoGo9NufSMxqa3OnJS45JjOAOuuqAKkqdSCUJSSEJbT9rBOcAVw48XZPZ8HpVfc+4nLRd4Nw1265bEORhPYUJ8OcjulqWke44hJPvEjIIHhkmuuxzfoDUSNKz20uRiVP2Z90BRQDnLQJ6Ee8ARzjjxFQlwv8AblMfSOp5klu6NT4suJECVOPx+netgLIISdpyMgdCByAdXaJOGtI8NvTlluZXHeK0zH2QygoI6JJPng+HSq+g96Xg1+olT7izJN1hQ0lc2dGjoHJLz6U/qagZ3aLpaKot/SYkL/djNqc/PGPzquv7POwWu+lw9P2xIHL855clw+hJSfwqWssq42gNvxZ3fu7O+agvWRMRuYyn7YaXtBKgDnio+k15C6+aftGy26rtN/EmJJiS41uUwsPS5zYZYIIwUlRPBIVUX2b6ojWfS8eyJbNzvTTrqWIUJxLm9JO4KLgJQlOScknjyqFvC5MnXLaYqoV1cvbPeWx2eoKZjNLIKFBCshK0bVDGDnjjORVk6V0lD0nDWllXtM587pMxaQFOny+CR4DNRVz0sNoyzdQ37iMVbNd3pzfdL/GscdX/ALa2N944B5Fw9D8QTXDebdZLC201edb6lTIWCpKTc3FLUPMISDgfGnsEk1X3aYzYmrlbJFytrkmc+FNMumb7KylKecLcJwPtHFcWPrLy32/0cay1TIV8aGlOrc7nUd4lFBHtKu+U56KOMfpUFpG33m+NyH7dFlyLjFdSiFdJMwtiElBJCQOdxOcEYwM+VdoetcUlbFt0a4fBD896Yr9CKjL1c5cKfb5MGPa7Up1LjDhtjDscKQrAO5TiQknBODzg8muuVWnp/wA8/wBGqTRcPZhrSZqZVzgXhuK1cbc6EK9nXlLg5BUBk/eHUccin4dK+fJRulqu1hiaacs30swohqBb0rWtDShuUl50nC0nqc45ORjrVx6O1TE1RbPaWEqYktK7qXEc4cjuDqlQ+ecHx+eQOqG3Oy6exgoooqxJ5UoJHJqMmz4y0OMPYKFpKFDzBGK3TlEHbmlu4x1KWTW049nHnz1P2i52d50zc5WibksFKlKk2mQRhMhs/aT/ABDGcfxfDL080ptXJpQvFn+n7cmIh/2a4xV+0W+UOCy6OnoeAfQ+FT2k7/8A2ks6vamTHusNfcT4pHLTo6/ynGR+HhUzTitFdTmjvXk6J8KLd7ZJtlwb7yLKbLax+hHkQcEHzAqubdBm3GXK0nf77dm5VqaAaZjvBtudHHKF9M7hwDyfDyNWYQUnHlSj2kWqW5Di6msoAu9kV3ox/isffQfMdTjy3edTkn5ROG39jEC2XG2MrKNK2FJWgkd6tsrdBzjkAKI8ftKT6VslS70+6W5dw7le3JYZP1uPPY2FrxjzWPSpy8Sl6mQxfLdMZRZn2E74jry0IjvgnfuSjbvPzUB4nINQSLlp6G3sdL1ywf2TDSUsZ/hG1v8AHJqE3r8FLUq9Jbf8/wC3wiFZbukmSoafiul/IBnltACT4kOKK1Z+S/SnXTOnrkblGuF9ucq5T2gQ0t11S0sg9duf1/KtLeqHpCEpttuitD7qlqclH0SynaPkViuSYzeLpn2v2yWjB2sLeRCbBIODtb3qJSefeUOnPlRa+OSLrJS1VKV+/JGa5sSbNqZ+KpLCYU6OlcXvQcxyXBuDJHQpWSrHikkdcVaujbpKn6eZRclE3KIpUWYFHKkuIOCT8xg5+NJmtpNte0LEZuN8iG/WxDbsZfeBa3HEgBQwMn3vj4gZpNR2i3K16meucWUxPRIQgSkezlhD5AxuKc8KAwNw646efndV095J7V5OrtdxwfQKFc1rmw4dwY7ifFZksE5KHWwtOfPBqjn+1jVF1lIjWtmFDLq0oSUt7ykqIAypWQOSOcU1Hsq1nel51HqwBBOFttLccGPl7qa4cX6fkXLeis4KRGo1RdoV4ftsiTatKMAr7lTUFp0BKegUQrPI8cc/CuC8atjy2XIN91pIusFwgOswLO2grAOeFrxj5in+09iOloeFTlTJ68chx3u0/ggA/macbXo7TdpIVb7JBZWOi+5ClD+Y5NeksM+TdSih9Gz5VluCJmjLFfJ8Z1SkyEvsIKXU491IWlBxgkHrg+VManNYI1bG1TD0mq0JOG7h30xKG5KMgZXuxtI/e+XreIGOPCq57e2VudnshSOjclpaufDJH6kVt8aJSSLFQc816qL0w53unLU6VFW+EyrcoYJ9wVKUJOKe0Ve8KjXkd62R41OqAUCKi5LfdrPlW+Ovg5M+P5FqUhcdYcQDlJzxUHfZq7BdY+s4balshKY15YR1cZ4CXMfvJOB8sDpmnGawHG8il2QEsKcZeQHIzySh1ChkKSRgg+laVHcjinI8N7+BqDrMuM1MiOpdjvoDjbiTkLSehFZaXtVzykjoearTRN1c0jfjpC6uqVbJai5aZKjwMn9mfmeP4vgqrI6KweoqJe1pm+RKWnPhlMattETROopEK5xnn9KXY98020TllweAwRynOMZ5SU+I44m9UaaZWhqx2WXNlK4QFtArPqSpR9Ks7tHvlvgt2C3Xe0x7jDuMzu3EvdWwNo3J/wCIFY58sjx4cLLp2z2NKk2i2RYm7hSmWwFK+aup9TWHc54R1PDGRJspyPC7Rr5tTCsTNrYP+JMIBT6KOfwTUvD7H7lcTv1VqaQ6PFmIMJ/FXH+WrgAxWqa6tiI880wuQ4hBUllsgKcIGdoyQMn4mod0/LLRhxx9qE6zdlGj7WEq+i/a3Ac75jhcz8xwn8qXe3PTTY0tEuFqgx2/ox8KWltlIAaV14A6BQTkfE103ntG1BapDSpmmGIsfvUJUwu5NrlLSo491tJznkef55FjzIjFwhPRJjQdjvoLbjavvJIwQaz7k3o1Kid1FpO4WyywrC1AjTLlcIhdjMMhCm9riVq34HQEYHnkVb0uUzCjOypTqWmGkFbjizgISBkk/Claydm2nLM9GeaYffcir7xgvvkhpWeoSMDPTkgnim5SQtBSrGD5+NYxi9KX2vZPkTHu1PSqAtTEqVKbbP1jseE6pCB4kqwBgedOUZ9uSy2+ytK2nEBaFJ6KBGQaoPXMiZL7X49iM5561vvR47kOO+pCO7XtDiVBJ68kn4Yq+4rDcWO0ww2G2mkBCEDokAYAFbTvXJBupB7cFJT2b3PccErZAHme8TT9VV/+IWZ3Wj4sJAy5MmpAHwSCf1xVgPmj0Kb0nZkLKioQGASrr+zTUxXLbGfZ7fFYPVplCPwSBXVQBWl5kOJI8a3VipT0Q0mQ7zW0lJ6GoW5QgsEbcimqSx3gyKjHm/unxrpi9nnZ8XwVrqywi+WlyCogSmz3kNw8bV/u58ARx88HwqX7NdVOajtSo88lN3gfVSkqGFLA4C8eZwQfiPiKkr1EUlBWgdKrm8uydM6ijavtqCsJUG7iyP8AEQSBn1458CEmpta96McFrfo3/gYu1tttdz0Ul8EpVdMHz27ms1cAqmu1u5RX7joG4RHEuxXJhkIUPFO5k5q5R41y09vZ60T2ykZrnkqKR8K6K8ONhYwaLW+RSbXBQnarYL3A1g1qyxR3HkgtOrU0jeWnWwBlSR90gDnp1BqWt3bqymOEXPT8lD6QAfZ3AUk/JQBHy5q2jC97IOPlXBcX7ZbBvuc6HFHgqQ6lJP8AUas4je0ZqrS00V4rtdvVzTt07oua+pRwlx3cpPqEp/7q5lw+1XVZKJ0+NY4i/tNtLCVY8vcyr0JFM07tE00h0swJMq7yEjhm3x1vE+vA/OvDV81lPV/sfRxiNno9dZQRj47E801JKd78HRoTsytWk5P0i7IcuF0wR7Q6naEZ6lKcnk+ZJNO8qXHiNF2W80w0nqt1YSB6mklGnNbXQ5vWrG4DR6x7PH2//Ysbq7YfZvppp1L86K9dZI6vXJ9T5P8AKTt/KqGoTe0nTjL5jW9967y8e7HtbKpClfIp9386ULxYtTdoepbRMudn+iLHAe3d1KdBdcBUColI6EhIGD055NWxEhRYTXdQ4zLDf7jSAkfgK3AAdKAAMVmiigCiiigCuOYwCkqHWuyvJGRg1MvT2Vue5aF9bSXUltY4pRudq+sdjvN94w6ClaT94HqKsJyKkLBB5+VYkW5l/BUOfOuj1Ujzr6R3+6PmidYbva9SWa0XF5SbSxNSYcp0hLSELcBUd54HTJBPUHHXm9bh2maQgnb9MtSXCSA3EQp5RP8AKCKZFW6K9G9nksNPsnqh1sKSfQ1tjw40ZJTHYaZHk22E/pXO/J6M77VsSUdoM+fj6D0XfZQPAckoTHR+JJ4raHu0a5/s4djsrauCXnVSXR8QE4T+NPBGetZqCwiHQd2uHN/1peJAPVqFtioz8kg8V2W3s10lb1d4mzsyHScqclqU8onz94kU30UBzw4caC0GYcdqO0OiGUBCR6DiuiiigCiiigCiiigCiiigP//Z"/>
          <p:cNvSpPr/>
          <p:nvPr/>
        </p:nvSpPr>
        <p:spPr>
          <a:xfrm>
            <a:off x="155575" y="-585788"/>
            <a:ext cx="1123950" cy="12287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p:txBody>
      </p:sp>
      <p:sp>
        <p:nvSpPr>
          <p:cNvPr id="335" name="Shape 335" descr="data:image/jpg;base64,/9j/4AAQSkZJRgABAQAAAQABAAD/2wBDAAkGBwgHBgkIBwgKCgkLDRYPDQwMDRsUFRAWIB0iIiAdHx8kKDQsJCYxJx8fLT0tMTU3Ojo6Iys/RD84QzQ5Ojf/2wBDAQoKCg0MDRoPDxo3JR8lNzc3Nzc3Nzc3Nzc3Nzc3Nzc3Nzc3Nzc3Nzc3Nzc3Nzc3Nzc3Nzc3Nzc3Nzc3Nzc3Nzf/wAARCACuAKADASIAAhEBAxEB/8QAHAAAAgIDAQEAAAAAAAAAAAAAAAYFBwEDBAII/8QARRAAAQMDAwEFBAcFBQYHAAAAAQIDBAAFEQYSITEHE0FRgRQiYXEVIzJCkaGxM1JygpIWJEOi0SVTYpPBwggXNkSDo+H/xAAaAQEAAwEBAQAAAAAAAAAAAAAAAQIDBAUG/8QAKREAAwACAQMDAwQDAAAAAAAAAAECAxEhBBIxEyJBFDJRBXGRsYGh8f/aAAwDAQACEQMRAD8AvGiiigCiiigCiisE48KAzRWiVMjQ2+8lyGWEfvOuBI/E0rXHtM0lBWWk3VEx4dGoSFPk+qRj86Ab80ZFVbcu1GZPmxbTp2yvxZ05ZRHkXhPctHAJJA6k9B8yKiLxqLtAsYVFTebTdbktIJhRYanHmc+OEpwP5vSqVcy9MF05FeXHENpK3FBCR1Uo4A9aqewSHtQ2Bu7X7tElw21ja/HZ7mGWXB9pBJyevjxkVySJPZWxI/vMuZqCYnoHHH5alf8AbV0Cx7lrTTNtO2XfIKV/7tDwWs/ypyajF9oVudVi12u+XLIykxba4En1XtqJtOpmWkFGlezy5pQoe6sRG4iFfNRqQ9u7QrgkezWay2lJ6mZLVIUn0bwP1oD2vVWp3Ed7E0LOLI5PtE1ltZHwRknPwqb0tqKDqW3e2Qd6FJUW347ow4w4OqFjwNVjqRXaIjUVvscfVUQzJbDjxQxHDSGkp8SdpPPIHyrX2R2y/wD/AJjXuTfJS3nokcMynUuhSXHFFO0Ej7WEhXxHFCNl2A56UVgDArNCQooooAooooApW1TrKNYpjVsZYVMu77feR4YcS33nvYxvVwCecDxxjrimgnFVzZbdB1ZeNS3W6x0yYr7v0bFSvoGWsbikjkEuZIPUEcVKWyG0j2i6dptzcUmPYrRZ2s43zZBeUP6Dz+FSDWnNRzWc33WEpAI95u1sIjpHw3kFXrxUZapU1233C3M6ndhQrRPMVd0lIaU48kJB7sKVwCkkDcQSr4Vlq1aKfgu3S53129xmHUsuSJlxU80lZIATtSQjkqHGCOagk1vW/s3tcjFwejXOcDhQlPrnvE/FHvfpUxEvhS0GtOaNuBQOEqcjtwWx/WQr8E0zQLfAtzQZt8OPFbHAQw0GwPQCue73uFardNnOlTqISN76I43uJH8I5+PPhzQCdqfTGotawm4tzbtFqbQ4HW3G1uSpDKh4pV7iRnof/wAFeI/Z6zaLW4brqy5iIjc7IU04mKhZPKluKHvKPxUo1MdmMy5XPTZuV4MsPzZLj6UyMYQ2rGwN4+5jGM+OaVu228syUQtKoedSqVmRKLDRcUG0AlCdo/eUPTbk1WpVeQuBhY0Doa0Q13B61w1soQXXJMxReBTjJUSokflU5Lk2bTVhfujUZhmCw13p9lZSnKccbQMdciliPqh1jRujVR4SHnLs5GhuMvAgbCghagPL3c88YINKV21VcNW6gj6ZfchJgzbn7O9bw0sPMtNOA5Ws8e+EngdBVktAuiFIbmRmJLWe7dbS4gqSUnCgCMg9OtbHlBCSc84r0lISAAAABgYpI7VtRuWPTa24fM+coRYoHUKVkFXoPzIqUVp6RA6fmNS7xqfW8o5iM740RR/3DIyoj+IgfmKcOzy0u2zTrTk1P+0J61TZivHvHDux6DCfSl6TaGItp09o5gDZJdQh8Z5Uyzhx4n+JQAP8dWOBirX+CmNb2zNFFFUNQooooAoorBoCD1rd/oLTFzuY+2xHUWx5rPCf8xFL9tKNG6BQ6/1t8HvHEq6qdI3EfMrV+ZrPaQsXCdp7T/VM2eHn09cssjerPzO0Vr1e2q7XfT+nBymVKMyYMZHcs+9g/BSykelaTwtmL91JCrcbNOdg6W0qzBZnzzuvNzZku7EKUoke+cZxuWRgckJxTfHuqomok6dbtVtRFi2r265NxmvdS9xtSjgA9MgkZxjpimCZCt1uuMq/rQRLcjhpx1SyQG0EqwB0HnxSQe12yIC5DTcyQgAZLMRRIHgCTgePn41g7SejqnE6WzzpmNrS66Ycu13vsluNIYfdbgRYiFSFtrSrbhZwQrkFIGB09FvRenru/pzVNutlpU2X4aWY86ZFVFekKJypCgVEHgnnPXGfheEV4SGG3QhSQ4gKwsYUMjOCPOt+AauZ+CL053zen4KZcP2F1uOlK4xcC+62jGNw4PArTbLHFjyrtOS8qQ5dnAtxw44QEBKUJI+6OSP4q4u0q4OW7RdzVGSVSX2xGYQke8px0hAAHn72fSl3s1jTxdH49+kux59ojtRGLW2v6llgoTtc4/aKOMFXgQfhgBpstks8CPAtLKkynbKApkvLCnWd4UATjGMjcBx0Hwrfp+5Q717bKjRthYmuRi6pKfrFNnbuBHhyR+NLVvnP3vReorpOEgBb0ruDC+qfLLKjsSFJGSrKSPU1JdmdgbsGkobe10SJSEyZXeOFRLqkjd16eHHwoBqcVtSTVRXVZ1R2xQoYJXDsLPtDg8O+OCPXJbH8tWfqCe1a7PLnyCO6jMqdVk9cAnHr0qq+zBw2rSd71pdsrkzVuSVE9VJRnaB81kj+mryZVyxw0y2LprK8XYnLFuAtcXy3DC3j/VtT/KadaQtGXa16dgRLBdZQi3PaHXlyCEoeecAdWAvoSCvGDg8DgjBp9qje2aStLQUUUUJCiiigCsGs1yXWczbbbKnSVbWYzK3XD8EjJoBEjr+l+1O6SRlTNmhNw0eXeOHesj5AEH5106WdRc9YaiveAtiGEWqKR09z33f8xH4Cl3Qs5y2aBuuqZw+vmvSbgonxOcJHqoY9aa+za1KiaBtqXB/eZSDKeKuCtbhKufQgelWt+3gzxJO234EzW2t7reo1ytNmtB9mS45GXNcfSAVDhWB49aXZNulSLExbIrrTa0hpKivO0hOCRx8QK2SLfqbT8y02q6NwUe3OvOlLJK3CMla1KPTx4x5V2QoE+76lj2a3ykRlezqfed7oOFsBWAOeOTXkdQs1Zpla45Pp+ifSx0t3TfPH/By7Ob9e590u8e7zWJMeM42yz3DAbSleMrA8TjIHPlT/AC5saDHVImyGo7CSAXHVhKRk4GSfMkD1pd0fpFvTkVbRkrlOuvLedecABWtXXgdKlr5GmS47bEJUNAUo94uUz3oRhJ2qSnIBIXtPJ6Zr0o7tcng5XDftFS8an0ZqdLUUzH5yojwnNohsOq3KaBVgEJ2njPGec+dTV4lTot4Q7atLqnvusJS5OLzbIQnccIJV7xxjOAPEV7h2OXHaaTOv0ghvbhEZpuM2cHOMAE4OADz0rkuVs0ozMkzrvOb3PkqWmVcVBsAgAgIKwkAgdMVcyNF3vt3gxlKU9py1FbiktLnTSU8LXvyBtycd2cA9VHPSmOwrfetEV6TNjznHEbzJjJ2tuA8gpGTxjHj4Uqytedn9raSz9JW9SW8lCIzXegE9cFKSOfHnmoqd2z2JiGtdsttzlBtPVMfu0JHhkk8D0oDHbtcHhYYFkhqPtN2lpaCB1UgHJHy3FFdd8tbTcPTWj4w+qektB1PnHjgLXn5kI9VUl3K43N/V1o1nqqGy1aoO1Ps8V7vFRwrO1ageuFKSTjyHFNFwu0xGrb7eYMdLibW1FtcYvhRbC3lhS14TycbkDA5ORV2nPkrUcoyuWi/dpkqJGbirciFAS+CuO93SVbXkElKkvpCh9kgYzweMi0AMGq/7O7gxdbzc33RHVJWhiUnuU+42XUe+Ek5IV7qAvB2kgcA5qwaoWCiiigCiiigCq97crg7D0M5Gjn664SG4yQOpBO4j1249asKq87YI7oZsF0VEelW+2XJEmahlO5SWx97HiB4/OgIPXsNULRtj0nD/AG056NAGPJOCskeWQCfnVnOzLdZ4TYlS48OOygJSX3UthKQMDknyqsdQwoetNcW2Ame+iFEtS54kw14VlagAUnnqMUtnV/Z9px5YgaYm3Oc2ogybpgqURxn38kf0pq1PkzxppcjvqaTobU9yjSnZM65SYqFNpbtSHnQpKvA92OnyI+NbLcJlqWv+x2gCwXEgKlTnW42fmAVLUPmRSjZe1TWN0ucb6M020u2rcDSWWWXNvPA+txhOCQc4xVgqVrp/cp+ZYba2fspZZdkrHqopH5VTXJr3NLRqMPtGnry/eLJamz0TFjKkKT/XgGueVo+6uIK752g3cDxMbZETj0ra5ZLhKGLhq28vEHlMUNxU/L3E5P41GzNM6Nt6/aLs0w65j9pc5qlqP/MVj8BWin8mXqfCIeVaOy2I9m66ifuLo+0HLit4k/8Ax/61qeuPZxbbVKl2fRj9xDABCnYLhbPOOXHAraPnU/E1HpaGNlnbZWE8YttvW5j4bkI/61m566+j4Ts2RY72uI0AVuLYS2kZOPvLz4+VV3O9bLaya3oSYmuLtI/9L9nMBtsnCFNwVOY9UpAqT1RfNT3HR5tl1iW+HOksuZght32l0JJO5DSMgI2ge8ojkH4VZKLjHNsVcS6FxkRzI35yNgTuz+FKfZrFdXbXdS3D37peVqeccPJQ1n3EJ8hwDj5eVXmdv2sti77rWtFf39nT7Vl3Q769LT7qotqEjvULXn3UlI94AZ6HHl1NW9pq12Odbb7BaekPLly1ruDL47t1h1QGAAACkDakpVjnAINe4+nrMLl9IptEITQrcHxHTuB8846/GufVrn0JdbPqVopbxJRAnqIwHGHFYBP8CsEfM+dTl5ezbKnvkmbBpluzy3pi5bsuQ6nuw44023tRuKzwhKQSVEkqPJOKYKwOgzWayMQooooAooooArysAjnpXqvDn2D8jQFNdnV5uUJ9i63BbAsMuQ7bwpuO20Iq0rKmySkD3VFSk56ZxnwqY1GzbYepFWvSumLdP1FKzKkyZidzcVKj9tZOTkk8Af6CtnZvGiTezVm3TWUuxpKpKXkH7wLqx+Px8MCoWPCnxmL3p9lxSb/ll5MsPlpy4REFKU4c+4QkFBx0JyepNVybie4iGqppHIzqW+IblR7nrKc1e4Mhcf2KDaESG3MfZI2jByPMg8EY4qctGtJ5MBq/ojvRrgruoN3iApZcc6bHUHltWRg/H4c1Ds6c1AxbYclEq6W2EiVsVZ7W6EOMR1HCV7k57xwHClE5yM1PPW/TQsI0aLowtcgK7nvJKVuqd3FXeZH3t3PoRWVdRM6a5NFi7uGLeh3f7WJuI1BOmvT40kpXFRJWy0hHgEoQRxkEc5/1cG9O2G1sOShbIDKGklxx5bKSUgcklRyar7ScQWS3f2ga79y52+W8ze2VHJcbKhuwPNOAsefvek7eb77Xqh+33+5ptmlxGS+wltneLq2duU7sEnO7okZAHgeazqXkvzwdM0scLjkkH9YAoPsEAtMqbC48i4O9whQzjfswVpbxuO9QSDjA5Nc91XcrTc7Vb9SXeBcWb6tUdyBGjhIaQsYC0qzuIyQMn/pSzb0XXuRZLfb7nJjneqOmQz3CXmVKOHHVE4BB6hQUTsRjGTl60VpOPp20oXPZiyLwVHMlIKy2jGEoSpXIATxxirVOOEys1lukn4FJqfI0/o/VWl5zpL0CKow3FdXY7igkfgVY+GceFT7V6+gdFadEeC9McksNMNIZWEneWsjk/L8qje1yyrm2FVzi5TIhpIdKTgrYURuSfMA4P41thWqdqHQOl3rTIYZkwghxJeQVAlKFIxgfGt+mvux058l3Li9C5AtFyctUV9ybLN+ZeS7/AHmctTZAUTtwCQMjApl1VqCZqHsw1Mq5xI8aVbJzbX91d3oKg42evmNxFLsWZqGRDLZ0zeVT1tKBcajlCQs5AUMjjwNMl70pIsXY9eW3TKkXOcGZExK194rvd7e8DaOgweeenWsOneZ79Qt1q6ddvov45G/Seq5si4mzajjsxJziA9BcaJ7uWzgH3Sfvp+8PypzqtL5KtCdH2pF6fdjyXIzTsEsIJlJeShOFNJHO4E8+GDgms6D7SZF4u0ewX20yYVxWwVoeWgpS+UgknYQCnIGfEZyPKul6TPOmtllUVhJ4rNCwUUUUAV4cOEE+QzXuue4PCPBkPq6NtLWfQE0BX3Zgc6Jt6h4rfJ/5zlSWq7NJuMFm5WgJF6tii7E8nQfttH/hUOPniojsnJXoG2LP3i8T8D3i6dIzvdqHOK6KlXj0cE32ZtlZ6tvyrpaLTJhs3N60zUOpkxYCfrVup27WVqAJSCdwVgZ/SoCdJYhXZmPdrRC0vFPcS0QIUfv5kjYo7QVD7B4zyAcHxOaebs+dEakcu7KCqx3hZEhsHAjy8e6r4JXjB+PPlSHeoGo9NufSMxqa3OnJS45JjOAOuuqAKkqdSCUJSSEJbT9rBOcAVw48XZPZ8HpVfc+4nLRd4Nw1265bEORhPYUJ8OcjulqWke44hJPvEjIIHhkmuuxzfoDUSNKz20uRiVP2Z90BRQDnLQJ6Ee8ARzjjxFQlwv8AblMfSOp5klu6NT4suJECVOPx+netgLIISdpyMgdCByAdXaJOGtI8NvTlluZXHeK0zH2QygoI6JJPng+HSq+g96Xg1+olT7izJN1hQ0lc2dGjoHJLz6U/qagZ3aLpaKot/SYkL/djNqc/PGPzquv7POwWu+lw9P2xIHL855clw+hJSfwqWssq42gNvxZ3fu7O+agvWRMRuYyn7YaXtBKgDnio+k15C6+aftGy26rtN/EmJJiS41uUwsPS5zYZYIIwUlRPBIVUX2b6ojWfS8eyJbNzvTTrqWIUJxLm9JO4KLgJQlOScknjyqFvC5MnXLaYqoV1cvbPeWx2eoKZjNLIKFBCshK0bVDGDnjjORVk6V0lD0nDWllXtM587pMxaQFOny+CR4DNRVz0sNoyzdQ37iMVbNd3pzfdL/GscdX/ALa2N944B5Fw9D8QTXDebdZLC201edb6lTIWCpKTc3FLUPMISDgfGnsEk1X3aYzYmrlbJFytrkmc+FNMumb7KylKecLcJwPtHFcWPrLy32/0cay1TIV8aGlOrc7nUd4lFBHtKu+U56KOMfpUFpG33m+NyH7dFlyLjFdSiFdJMwtiElBJCQOdxOcEYwM+VdoetcUlbFt0a4fBD896Yr9CKjL1c5cKfb5MGPa7Up1LjDhtjDscKQrAO5TiQknBODzg8muuVWnp/wA8/wBGqTRcPZhrSZqZVzgXhuK1cbc6EK9nXlLg5BUBk/eHUccin4dK+fJRulqu1hiaacs30swohqBb0rWtDShuUl50nC0nqc45ORjrVx6O1TE1RbPaWEqYktK7qXEc4cjuDqlQ+ecHx+eQOqG3Oy6exgoooqxJ5UoJHJqMmz4y0OMPYKFpKFDzBGK3TlEHbmlu4x1KWTW049nHnz1P2i52d50zc5WibksFKlKk2mQRhMhs/aT/ABDGcfxfDL080ptXJpQvFn+n7cmIh/2a4xV+0W+UOCy6OnoeAfQ+FT2k7/8A2ks6vamTHusNfcT4pHLTo6/ynGR+HhUzTitFdTmjvXk6J8KLd7ZJtlwb7yLKbLax+hHkQcEHzAqubdBm3GXK0nf77dm5VqaAaZjvBtudHHKF9M7hwDyfDyNWYQUnHlSj2kWqW5Di6msoAu9kV3ox/isffQfMdTjy3edTkn5ROG39jEC2XG2MrKNK2FJWgkd6tsrdBzjkAKI8ftKT6VslS70+6W5dw7le3JYZP1uPPY2FrxjzWPSpy8Sl6mQxfLdMZRZn2E74jry0IjvgnfuSjbvPzUB4nINQSLlp6G3sdL1ywf2TDSUsZ/hG1v8AHJqE3r8FLUq9Jbf8/wC3wiFZbukmSoafiul/IBnltACT4kOKK1Z+S/SnXTOnrkblGuF9ucq5T2gQ0t11S0sg9duf1/KtLeqHpCEpttuitD7qlqclH0SynaPkViuSYzeLpn2v2yWjB2sLeRCbBIODtb3qJSefeUOnPlRa+OSLrJS1VKV+/JGa5sSbNqZ+KpLCYU6OlcXvQcxyXBuDJHQpWSrHikkdcVaujbpKn6eZRclE3KIpUWYFHKkuIOCT8xg5+NJmtpNte0LEZuN8iG/WxDbsZfeBa3HEgBQwMn3vj4gZpNR2i3K16meucWUxPRIQgSkezlhD5AxuKc8KAwNw646efndV095J7V5OrtdxwfQKFc1rmw4dwY7ifFZksE5KHWwtOfPBqjn+1jVF1lIjWtmFDLq0oSUt7ykqIAypWQOSOcU1Hsq1nel51HqwBBOFttLccGPl7qa4cX6fkXLeis4KRGo1RdoV4ftsiTatKMAr7lTUFp0BKegUQrPI8cc/CuC8atjy2XIN91pIusFwgOswLO2grAOeFrxj5in+09iOloeFTlTJ68chx3u0/ggA/macbXo7TdpIVb7JBZWOi+5ClD+Y5NeksM+TdSih9Gz5VluCJmjLFfJ8Z1SkyEvsIKXU491IWlBxgkHrg+VManNYI1bG1TD0mq0JOG7h30xKG5KMgZXuxtI/e+XreIGOPCq57e2VudnshSOjclpaufDJH6kVt8aJSSLFQc816qL0w53unLU6VFW+EyrcoYJ9wVKUJOKe0Ve8KjXkd62R41OqAUCKi5LfdrPlW+Ovg5M+P5FqUhcdYcQDlJzxUHfZq7BdY+s4balshKY15YR1cZ4CXMfvJOB8sDpmnGawHG8il2QEsKcZeQHIzySh1ChkKSRgg+laVHcjinI8N7+BqDrMuM1MiOpdjvoDjbiTkLSehFZaXtVzykjoearTRN1c0jfjpC6uqVbJai5aZKjwMn9mfmeP4vgqrI6KweoqJe1pm+RKWnPhlMattETROopEK5xnn9KXY98020TllweAwRynOMZ5SU+I44m9UaaZWhqx2WXNlK4QFtArPqSpR9Ks7tHvlvgt2C3Xe0x7jDuMzu3EvdWwNo3J/wCIFY58sjx4cLLp2z2NKk2i2RYm7hSmWwFK+aup9TWHc54R1PDGRJspyPC7Rr5tTCsTNrYP+JMIBT6KOfwTUvD7H7lcTv1VqaQ6PFmIMJ/FXH+WrgAxWqa6tiI880wuQ4hBUllsgKcIGdoyQMn4mod0/LLRhxx9qE6zdlGj7WEq+i/a3Ac75jhcz8xwn8qXe3PTTY0tEuFqgx2/ox8KWltlIAaV14A6BQTkfE103ntG1BapDSpmmGIsfvUJUwu5NrlLSo491tJznkef55FjzIjFwhPRJjQdjvoLbjavvJIwQaz7k3o1Kid1FpO4WyywrC1AjTLlcIhdjMMhCm9riVq34HQEYHnkVb0uUzCjOypTqWmGkFbjizgISBkk/Claydm2nLM9GeaYffcir7xgvvkhpWeoSMDPTkgnim5SQtBSrGD5+NYxi9KX2vZPkTHu1PSqAtTEqVKbbP1jseE6pCB4kqwBgedOUZ9uSy2+ytK2nEBaFJ6KBGQaoPXMiZL7X49iM5561vvR47kOO+pCO7XtDiVBJ68kn4Yq+4rDcWO0ww2G2mkBCEDokAYAFbTvXJBupB7cFJT2b3PccErZAHme8TT9VV/+IWZ3Wj4sJAy5MmpAHwSCf1xVgPmj0Kb0nZkLKioQGASrr+zTUxXLbGfZ7fFYPVplCPwSBXVQBWl5kOJI8a3VipT0Q0mQ7zW0lJ6GoW5QgsEbcimqSx3gyKjHm/unxrpi9nnZ8XwVrqywi+WlyCogSmz3kNw8bV/u58ARx88HwqX7NdVOajtSo88lN3gfVSkqGFLA4C8eZwQfiPiKkr1EUlBWgdKrm8uydM6ijavtqCsJUG7iyP8AEQSBn1458CEmpta96McFrfo3/gYu1tttdz0Ul8EpVdMHz27ms1cAqmu1u5RX7joG4RHEuxXJhkIUPFO5k5q5R41y09vZ60T2ykZrnkqKR8K6K8ONhYwaLW+RSbXBQnarYL3A1g1qyxR3HkgtOrU0jeWnWwBlSR90gDnp1BqWt3bqymOEXPT8lD6QAfZ3AUk/JQBHy5q2jC97IOPlXBcX7ZbBvuc6HFHgqQ6lJP8AUas4je0ZqrS00V4rtdvVzTt07oua+pRwlx3cpPqEp/7q5lw+1XVZKJ0+NY4i/tNtLCVY8vcyr0JFM07tE00h0swJMq7yEjhm3x1vE+vA/OvDV81lPV/sfRxiNno9dZQRj47E801JKd78HRoTsytWk5P0i7IcuF0wR7Q6naEZ6lKcnk+ZJNO8qXHiNF2W80w0nqt1YSB6mklGnNbXQ5vWrG4DR6x7PH2//Ysbq7YfZvppp1L86K9dZI6vXJ9T5P8AKTt/KqGoTe0nTjL5jW9967y8e7HtbKpClfIp9386ULxYtTdoepbRMudn+iLHAe3d1KdBdcBUColI6EhIGD055NWxEhRYTXdQ4zLDf7jSAkfgK3AAdKAAMVmiigCiiigCuOYwCkqHWuyvJGRg1MvT2Vue5aF9bSXUltY4pRudq+sdjvN94w6ClaT94HqKsJyKkLBB5+VYkW5l/BUOfOuj1Ujzr6R3+6PmidYbva9SWa0XF5SbSxNSYcp0hLSELcBUd54HTJBPUHHXm9bh2maQgnb9MtSXCSA3EQp5RP8AKCKZFW6K9G9nksNPsnqh1sKSfQ1tjw40ZJTHYaZHk22E/pXO/J6M77VsSUdoM+fj6D0XfZQPAckoTHR+JJ4raHu0a5/s4djsrauCXnVSXR8QE4T+NPBGetZqCwiHQd2uHN/1peJAPVqFtioz8kg8V2W3s10lb1d4mzsyHScqclqU8onz94kU30UBzw4caC0GYcdqO0OiGUBCR6DiuiiigCiiigCiiigCiiigP//Z"/>
          <p:cNvSpPr/>
          <p:nvPr/>
        </p:nvSpPr>
        <p:spPr>
          <a:xfrm>
            <a:off x="155575" y="-585788"/>
            <a:ext cx="1123950" cy="12287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p:txBody>
      </p:sp>
      <p:sp>
        <p:nvSpPr>
          <p:cNvPr id="336" name="Shape 336" descr="data:image/jpg;base64,/9j/4AAQSkZJRgABAQAAAQABAAD/2wBDAAkGBwgHBgkIBwgKCgkLDRYPDQwMDRsUFRAWIB0iIiAdHx8kKDQsJCYxJx8fLT0tMTU3Ojo6Iys/RD84QzQ5Ojf/2wBDAQoKCg0MDRoPDxo3JR8lNzc3Nzc3Nzc3Nzc3Nzc3Nzc3Nzc3Nzc3Nzc3Nzc3Nzc3Nzc3Nzc3Nzc3Nzc3Nzc3Nzf/wAARCACuAKADASIAAhEBAxEB/8QAHAAAAgIDAQEAAAAAAAAAAAAAAAYFBwEDBAII/8QARRAAAQMDAwEFBAcFBQYHAAAAAQIDBAAFEQYSITEHE0FRgRQiYXEVIzJCkaGxM1JygpIWJEOi0SVTYpPBwggXNkSDo+H/xAAaAQEAAwEBAQAAAAAAAAAAAAAAAQIDBAUG/8QAKREAAwACAQMDAwQDAAAAAAAAAAECAxEhBBIxEyJBFDJRBXGRsYGh8f/aAAwDAQACEQMRAD8AvGiiigCiiigCiisE48KAzRWiVMjQ2+8lyGWEfvOuBI/E0rXHtM0lBWWk3VEx4dGoSFPk+qRj86Ab80ZFVbcu1GZPmxbTp2yvxZ05ZRHkXhPctHAJJA6k9B8yKiLxqLtAsYVFTebTdbktIJhRYanHmc+OEpwP5vSqVcy9MF05FeXHENpK3FBCR1Uo4A9aqewSHtQ2Bu7X7tElw21ja/HZ7mGWXB9pBJyevjxkVySJPZWxI/vMuZqCYnoHHH5alf8AbV0Cx7lrTTNtO2XfIKV/7tDwWs/ypyajF9oVudVi12u+XLIykxba4En1XtqJtOpmWkFGlezy5pQoe6sRG4iFfNRqQ9u7QrgkezWay2lJ6mZLVIUn0bwP1oD2vVWp3Ed7E0LOLI5PtE1ltZHwRknPwqb0tqKDqW3e2Qd6FJUW347ow4w4OqFjwNVjqRXaIjUVvscfVUQzJbDjxQxHDSGkp8SdpPPIHyrX2R2y/wD/AJjXuTfJS3nokcMynUuhSXHFFO0Ej7WEhXxHFCNl2A56UVgDArNCQooooAooooApW1TrKNYpjVsZYVMu77feR4YcS33nvYxvVwCecDxxjrimgnFVzZbdB1ZeNS3W6x0yYr7v0bFSvoGWsbikjkEuZIPUEcVKWyG0j2i6dptzcUmPYrRZ2s43zZBeUP6Dz+FSDWnNRzWc33WEpAI95u1sIjpHw3kFXrxUZapU1233C3M6ndhQrRPMVd0lIaU48kJB7sKVwCkkDcQSr4Vlq1aKfgu3S53129xmHUsuSJlxU80lZIATtSQjkqHGCOagk1vW/s3tcjFwejXOcDhQlPrnvE/FHvfpUxEvhS0GtOaNuBQOEqcjtwWx/WQr8E0zQLfAtzQZt8OPFbHAQw0GwPQCue73uFardNnOlTqISN76I43uJH8I5+PPhzQCdqfTGotawm4tzbtFqbQ4HW3G1uSpDKh4pV7iRnof/wAFeI/Z6zaLW4brqy5iIjc7IU04mKhZPKluKHvKPxUo1MdmMy5XPTZuV4MsPzZLj6UyMYQ2rGwN4+5jGM+OaVu228syUQtKoedSqVmRKLDRcUG0AlCdo/eUPTbk1WpVeQuBhY0Doa0Q13B61w1soQXXJMxReBTjJUSokflU5Lk2bTVhfujUZhmCw13p9lZSnKccbQMdciliPqh1jRujVR4SHnLs5GhuMvAgbCghagPL3c88YINKV21VcNW6gj6ZfchJgzbn7O9bw0sPMtNOA5Ws8e+EngdBVktAuiFIbmRmJLWe7dbS4gqSUnCgCMg9OtbHlBCSc84r0lISAAAABgYpI7VtRuWPTa24fM+coRYoHUKVkFXoPzIqUVp6RA6fmNS7xqfW8o5iM740RR/3DIyoj+IgfmKcOzy0u2zTrTk1P+0J61TZivHvHDux6DCfSl6TaGItp09o5gDZJdQh8Z5Uyzhx4n+JQAP8dWOBirX+CmNb2zNFFFUNQooooAoorBoCD1rd/oLTFzuY+2xHUWx5rPCf8xFL9tKNG6BQ6/1t8HvHEq6qdI3EfMrV+ZrPaQsXCdp7T/VM2eHn09cssjerPzO0Vr1e2q7XfT+nBymVKMyYMZHcs+9g/BSykelaTwtmL91JCrcbNOdg6W0qzBZnzzuvNzZku7EKUoke+cZxuWRgckJxTfHuqomok6dbtVtRFi2r265NxmvdS9xtSjgA9MgkZxjpimCZCt1uuMq/rQRLcjhpx1SyQG0EqwB0HnxSQe12yIC5DTcyQgAZLMRRIHgCTgePn41g7SejqnE6WzzpmNrS66Ycu13vsluNIYfdbgRYiFSFtrSrbhZwQrkFIGB09FvRenru/pzVNutlpU2X4aWY86ZFVFekKJypCgVEHgnnPXGfheEV4SGG3QhSQ4gKwsYUMjOCPOt+AauZ+CL053zen4KZcP2F1uOlK4xcC+62jGNw4PArTbLHFjyrtOS8qQ5dnAtxw44QEBKUJI+6OSP4q4u0q4OW7RdzVGSVSX2xGYQke8px0hAAHn72fSl3s1jTxdH49+kux59ojtRGLW2v6llgoTtc4/aKOMFXgQfhgBpstks8CPAtLKkynbKApkvLCnWd4UATjGMjcBx0Hwrfp+5Q717bKjRthYmuRi6pKfrFNnbuBHhyR+NLVvnP3vReorpOEgBb0ruDC+qfLLKjsSFJGSrKSPU1JdmdgbsGkobe10SJSEyZXeOFRLqkjd16eHHwoBqcVtSTVRXVZ1R2xQoYJXDsLPtDg8O+OCPXJbH8tWfqCe1a7PLnyCO6jMqdVk9cAnHr0qq+zBw2rSd71pdsrkzVuSVE9VJRnaB81kj+mryZVyxw0y2LprK8XYnLFuAtcXy3DC3j/VtT/KadaQtGXa16dgRLBdZQi3PaHXlyCEoeecAdWAvoSCvGDg8DgjBp9qje2aStLQUUUUJCiiigCsGs1yXWczbbbKnSVbWYzK3XD8EjJoBEjr+l+1O6SRlTNmhNw0eXeOHesj5AEH5106WdRc9YaiveAtiGEWqKR09z33f8xH4Cl3Qs5y2aBuuqZw+vmvSbgonxOcJHqoY9aa+za1KiaBtqXB/eZSDKeKuCtbhKufQgelWt+3gzxJO234EzW2t7reo1ytNmtB9mS45GXNcfSAVDhWB49aXZNulSLExbIrrTa0hpKivO0hOCRx8QK2SLfqbT8y02q6NwUe3OvOlLJK3CMla1KPTx4x5V2QoE+76lj2a3ykRlezqfed7oOFsBWAOeOTXkdQs1Zpla45Pp+ifSx0t3TfPH/By7Ob9e590u8e7zWJMeM42yz3DAbSleMrA8TjIHPlT/AC5saDHVImyGo7CSAXHVhKRk4GSfMkD1pd0fpFvTkVbRkrlOuvLedecABWtXXgdKlr5GmS47bEJUNAUo94uUz3oRhJ2qSnIBIXtPJ6Zr0o7tcng5XDftFS8an0ZqdLUUzH5yojwnNohsOq3KaBVgEJ2njPGec+dTV4lTot4Q7atLqnvusJS5OLzbIQnccIJV7xxjOAPEV7h2OXHaaTOv0ghvbhEZpuM2cHOMAE4OADz0rkuVs0ozMkzrvOb3PkqWmVcVBsAgAgIKwkAgdMVcyNF3vt3gxlKU9py1FbiktLnTSU8LXvyBtycd2cA9VHPSmOwrfetEV6TNjznHEbzJjJ2tuA8gpGTxjHj4Uqytedn9raSz9JW9SW8lCIzXegE9cFKSOfHnmoqd2z2JiGtdsttzlBtPVMfu0JHhkk8D0oDHbtcHhYYFkhqPtN2lpaCB1UgHJHy3FFdd8tbTcPTWj4w+qektB1PnHjgLXn5kI9VUl3K43N/V1o1nqqGy1aoO1Ps8V7vFRwrO1ageuFKSTjyHFNFwu0xGrb7eYMdLibW1FtcYvhRbC3lhS14TycbkDA5ORV2nPkrUcoyuWi/dpkqJGbirciFAS+CuO93SVbXkElKkvpCh9kgYzweMi0AMGq/7O7gxdbzc33RHVJWhiUnuU+42XUe+Ek5IV7qAvB2kgcA5qwaoWCiiigCiiigCq97crg7D0M5Gjn664SG4yQOpBO4j1249asKq87YI7oZsF0VEelW+2XJEmahlO5SWx97HiB4/OgIPXsNULRtj0nD/AG056NAGPJOCskeWQCfnVnOzLdZ4TYlS48OOygJSX3UthKQMDknyqsdQwoetNcW2Ame+iFEtS54kw14VlagAUnnqMUtnV/Z9px5YgaYm3Oc2ogybpgqURxn38kf0pq1PkzxppcjvqaTobU9yjSnZM65SYqFNpbtSHnQpKvA92OnyI+NbLcJlqWv+x2gCwXEgKlTnW42fmAVLUPmRSjZe1TWN0ucb6M020u2rcDSWWWXNvPA+txhOCQc4xVgqVrp/cp+ZYba2fspZZdkrHqopH5VTXJr3NLRqMPtGnry/eLJamz0TFjKkKT/XgGueVo+6uIK752g3cDxMbZETj0ra5ZLhKGLhq28vEHlMUNxU/L3E5P41GzNM6Nt6/aLs0w65j9pc5qlqP/MVj8BWin8mXqfCIeVaOy2I9m66ifuLo+0HLit4k/8Ax/61qeuPZxbbVKl2fRj9xDABCnYLhbPOOXHAraPnU/E1HpaGNlnbZWE8YttvW5j4bkI/61m566+j4Ts2RY72uI0AVuLYS2kZOPvLz4+VV3O9bLaya3oSYmuLtI/9L9nMBtsnCFNwVOY9UpAqT1RfNT3HR5tl1iW+HOksuZght32l0JJO5DSMgI2ge8ojkH4VZKLjHNsVcS6FxkRzI35yNgTuz+FKfZrFdXbXdS3D37peVqeccPJQ1n3EJ8hwDj5eVXmdv2sti77rWtFf39nT7Vl3Q769LT7qotqEjvULXn3UlI94AZ6HHl1NW9pq12Odbb7BaekPLly1ruDL47t1h1QGAAACkDakpVjnAINe4+nrMLl9IptEITQrcHxHTuB8846/GufVrn0JdbPqVopbxJRAnqIwHGHFYBP8CsEfM+dTl5ezbKnvkmbBpluzy3pi5bsuQ6nuw44023tRuKzwhKQSVEkqPJOKYKwOgzWayMQooooAooooArysAjnpXqvDn2D8jQFNdnV5uUJ9i63BbAsMuQ7bwpuO20Iq0rKmySkD3VFSk56ZxnwqY1GzbYepFWvSumLdP1FKzKkyZidzcVKj9tZOTkk8Af6CtnZvGiTezVm3TWUuxpKpKXkH7wLqx+Px8MCoWPCnxmL3p9lxSb/ll5MsPlpy4REFKU4c+4QkFBx0JyepNVybie4iGqppHIzqW+IblR7nrKc1e4Mhcf2KDaESG3MfZI2jByPMg8EY4qctGtJ5MBq/ojvRrgruoN3iApZcc6bHUHltWRg/H4c1Ds6c1AxbYclEq6W2EiVsVZ7W6EOMR1HCV7k57xwHClE5yM1PPW/TQsI0aLowtcgK7nvJKVuqd3FXeZH3t3PoRWVdRM6a5NFi7uGLeh3f7WJuI1BOmvT40kpXFRJWy0hHgEoQRxkEc5/1cG9O2G1sOShbIDKGklxx5bKSUgcklRyar7ScQWS3f2ga79y52+W8ze2VHJcbKhuwPNOAsefvek7eb77Xqh+33+5ptmlxGS+wltneLq2duU7sEnO7okZAHgeazqXkvzwdM0scLjkkH9YAoPsEAtMqbC48i4O9whQzjfswVpbxuO9QSDjA5Nc91XcrTc7Vb9SXeBcWb6tUdyBGjhIaQsYC0qzuIyQMn/pSzb0XXuRZLfb7nJjneqOmQz3CXmVKOHHVE4BB6hQUTsRjGTl60VpOPp20oXPZiyLwVHMlIKy2jGEoSpXIATxxirVOOEys1lukn4FJqfI0/o/VWl5zpL0CKow3FdXY7igkfgVY+GceFT7V6+gdFadEeC9McksNMNIZWEneWsjk/L8qje1yyrm2FVzi5TIhpIdKTgrYURuSfMA4P41thWqdqHQOl3rTIYZkwghxJeQVAlKFIxgfGt+mvux058l3Li9C5AtFyctUV9ybLN+ZeS7/AHmctTZAUTtwCQMjApl1VqCZqHsw1Mq5xI8aVbJzbX91d3oKg42evmNxFLsWZqGRDLZ0zeVT1tKBcajlCQs5AUMjjwNMl70pIsXY9eW3TKkXOcGZExK194rvd7e8DaOgweeenWsOneZ79Qt1q6ddvov45G/Seq5si4mzajjsxJziA9BcaJ7uWzgH3Sfvp+8PypzqtL5KtCdH2pF6fdjyXIzTsEsIJlJeShOFNJHO4E8+GDgms6D7SZF4u0ewX20yYVxWwVoeWgpS+UgknYQCnIGfEZyPKul6TPOmtllUVhJ4rNCwUUUUAV4cOEE+QzXuue4PCPBkPq6NtLWfQE0BX3Zgc6Jt6h4rfJ/5zlSWq7NJuMFm5WgJF6tii7E8nQfttH/hUOPniojsnJXoG2LP3i8T8D3i6dIzvdqHOK6KlXj0cE32ZtlZ6tvyrpaLTJhs3N60zUOpkxYCfrVup27WVqAJSCdwVgZ/SoCdJYhXZmPdrRC0vFPcS0QIUfv5kjYo7QVD7B4zyAcHxOaebs+dEakcu7KCqx3hZEhsHAjy8e6r4JXjB+PPlSHeoGo9NufSMxqa3OnJS45JjOAOuuqAKkqdSCUJSSEJbT9rBOcAVw48XZPZ8HpVfc+4nLRd4Nw1265bEORhPYUJ8OcjulqWke44hJPvEjIIHhkmuuxzfoDUSNKz20uRiVP2Z90BRQDnLQJ6Ee8ARzjjxFQlwv8AblMfSOp5klu6NT4suJECVOPx+netgLIISdpyMgdCByAdXaJOGtI8NvTlluZXHeK0zH2QygoI6JJPng+HSq+g96Xg1+olT7izJN1hQ0lc2dGjoHJLz6U/qagZ3aLpaKot/SYkL/djNqc/PGPzquv7POwWu+lw9P2xIHL855clw+hJSfwqWssq42gNvxZ3fu7O+agvWRMRuYyn7YaXtBKgDnio+k15C6+aftGy26rtN/EmJJiS41uUwsPS5zYZYIIwUlRPBIVUX2b6ojWfS8eyJbNzvTTrqWIUJxLm9JO4KLgJQlOScknjyqFvC5MnXLaYqoV1cvbPeWx2eoKZjNLIKFBCshK0bVDGDnjjORVk6V0lD0nDWllXtM587pMxaQFOny+CR4DNRVz0sNoyzdQ37iMVbNd3pzfdL/GscdX/ALa2N944B5Fw9D8QTXDebdZLC201edb6lTIWCpKTc3FLUPMISDgfGnsEk1X3aYzYmrlbJFytrkmc+FNMumb7KylKecLcJwPtHFcWPrLy32/0cay1TIV8aGlOrc7nUd4lFBHtKu+U56KOMfpUFpG33m+NyH7dFlyLjFdSiFdJMwtiElBJCQOdxOcEYwM+VdoetcUlbFt0a4fBD896Yr9CKjL1c5cKfb5MGPa7Up1LjDhtjDscKQrAO5TiQknBODzg8muuVWnp/wA8/wBGqTRcPZhrSZqZVzgXhuK1cbc6EK9nXlLg5BUBk/eHUccin4dK+fJRulqu1hiaacs30swohqBb0rWtDShuUl50nC0nqc45ORjrVx6O1TE1RbPaWEqYktK7qXEc4cjuDqlQ+ecHx+eQOqG3Oy6exgoooqxJ5UoJHJqMmz4y0OMPYKFpKFDzBGK3TlEHbmlu4x1KWTW049nHnz1P2i52d50zc5WibksFKlKk2mQRhMhs/aT/ABDGcfxfDL080ptXJpQvFn+n7cmIh/2a4xV+0W+UOCy6OnoeAfQ+FT2k7/8A2ks6vamTHusNfcT4pHLTo6/ynGR+HhUzTitFdTmjvXk6J8KLd7ZJtlwb7yLKbLax+hHkQcEHzAqubdBm3GXK0nf77dm5VqaAaZjvBtudHHKF9M7hwDyfDyNWYQUnHlSj2kWqW5Di6msoAu9kV3ox/isffQfMdTjy3edTkn5ROG39jEC2XG2MrKNK2FJWgkd6tsrdBzjkAKI8ftKT6VslS70+6W5dw7le3JYZP1uPPY2FrxjzWPSpy8Sl6mQxfLdMZRZn2E74jry0IjvgnfuSjbvPzUB4nINQSLlp6G3sdL1ywf2TDSUsZ/hG1v8AHJqE3r8FLUq9Jbf8/wC3wiFZbukmSoafiul/IBnltACT4kOKK1Z+S/SnXTOnrkblGuF9ucq5T2gQ0t11S0sg9duf1/KtLeqHpCEpttuitD7qlqclH0SynaPkViuSYzeLpn2v2yWjB2sLeRCbBIODtb3qJSefeUOnPlRa+OSLrJS1VKV+/JGa5sSbNqZ+KpLCYU6OlcXvQcxyXBuDJHQpWSrHikkdcVaujbpKn6eZRclE3KIpUWYFHKkuIOCT8xg5+NJmtpNte0LEZuN8iG/WxDbsZfeBa3HEgBQwMn3vj4gZpNR2i3K16meucWUxPRIQgSkezlhD5AxuKc8KAwNw646efndV095J7V5OrtdxwfQKFc1rmw4dwY7ifFZksE5KHWwtOfPBqjn+1jVF1lIjWtmFDLq0oSUt7ykqIAypWQOSOcU1Hsq1nel51HqwBBOFttLccGPl7qa4cX6fkXLeis4KRGo1RdoV4ftsiTatKMAr7lTUFp0BKegUQrPI8cc/CuC8atjy2XIN91pIusFwgOswLO2grAOeFrxj5in+09iOloeFTlTJ68chx3u0/ggA/macbXo7TdpIVb7JBZWOi+5ClD+Y5NeksM+TdSih9Gz5VluCJmjLFfJ8Z1SkyEvsIKXU491IWlBxgkHrg+VManNYI1bG1TD0mq0JOG7h30xKG5KMgZXuxtI/e+XreIGOPCq57e2VudnshSOjclpaufDJH6kVt8aJSSLFQc816qL0w53unLU6VFW+EyrcoYJ9wVKUJOKe0Ve8KjXkd62R41OqAUCKi5LfdrPlW+Ovg5M+P5FqUhcdYcQDlJzxUHfZq7BdY+s4balshKY15YR1cZ4CXMfvJOB8sDpmnGawHG8il2QEsKcZeQHIzySh1ChkKSRgg+laVHcjinI8N7+BqDrMuM1MiOpdjvoDjbiTkLSehFZaXtVzykjoearTRN1c0jfjpC6uqVbJai5aZKjwMn9mfmeP4vgqrI6KweoqJe1pm+RKWnPhlMattETROopEK5xnn9KXY98020TllweAwRynOMZ5SU+I44m9UaaZWhqx2WXNlK4QFtArPqSpR9Ks7tHvlvgt2C3Xe0x7jDuMzu3EvdWwNo3J/wCIFY58sjx4cLLp2z2NKk2i2RYm7hSmWwFK+aup9TWHc54R1PDGRJspyPC7Rr5tTCsTNrYP+JMIBT6KOfwTUvD7H7lcTv1VqaQ6PFmIMJ/FXH+WrgAxWqa6tiI880wuQ4hBUllsgKcIGdoyQMn4mod0/LLRhxx9qE6zdlGj7WEq+i/a3Ac75jhcz8xwn8qXe3PTTY0tEuFqgx2/ox8KWltlIAaV14A6BQTkfE103ntG1BapDSpmmGIsfvUJUwu5NrlLSo491tJznkef55FjzIjFwhPRJjQdjvoLbjavvJIwQaz7k3o1Kid1FpO4WyywrC1AjTLlcIhdjMMhCm9riVq34HQEYHnkVb0uUzCjOypTqWmGkFbjizgISBkk/Claydm2nLM9GeaYffcir7xgvvkhpWeoSMDPTkgnim5SQtBSrGD5+NYxi9KX2vZPkTHu1PSqAtTEqVKbbP1jseE6pCB4kqwBgedOUZ9uSy2+ytK2nEBaFJ6KBGQaoPXMiZL7X49iM5561vvR47kOO+pCO7XtDiVBJ68kn4Yq+4rDcWO0ww2G2mkBCEDokAYAFbTvXJBupB7cFJT2b3PccErZAHme8TT9VV/+IWZ3Wj4sJAy5MmpAHwSCf1xVgPmj0Kb0nZkLKioQGASrr+zTUxXLbGfZ7fFYPVplCPwSBXVQBWl5kOJI8a3VipT0Q0mQ7zW0lJ6GoW5QgsEbcimqSx3gyKjHm/unxrpi9nnZ8XwVrqywi+WlyCogSmz3kNw8bV/u58ARx88HwqX7NdVOajtSo88lN3gfVSkqGFLA4C8eZwQfiPiKkr1EUlBWgdKrm8uydM6ijavtqCsJUG7iyP8AEQSBn1458CEmpta96McFrfo3/gYu1tttdz0Ul8EpVdMHz27ms1cAqmu1u5RX7joG4RHEuxXJhkIUPFO5k5q5R41y09vZ60T2ykZrnkqKR8K6K8ONhYwaLW+RSbXBQnarYL3A1g1qyxR3HkgtOrU0jeWnWwBlSR90gDnp1BqWt3bqymOEXPT8lD6QAfZ3AUk/JQBHy5q2jC97IOPlXBcX7ZbBvuc6HFHgqQ6lJP8AUas4je0ZqrS00V4rtdvVzTt07oua+pRwlx3cpPqEp/7q5lw+1XVZKJ0+NY4i/tNtLCVY8vcyr0JFM07tE00h0swJMq7yEjhm3x1vE+vA/OvDV81lPV/sfRxiNno9dZQRj47E801JKd78HRoTsytWk5P0i7IcuF0wR7Q6naEZ6lKcnk+ZJNO8qXHiNF2W80w0nqt1YSB6mklGnNbXQ5vWrG4DR6x7PH2//Ysbq7YfZvppp1L86K9dZI6vXJ9T5P8AKTt/KqGoTe0nTjL5jW9967y8e7HtbKpClfIp9386ULxYtTdoepbRMudn+iLHAe3d1KdBdcBUColI6EhIGD055NWxEhRYTXdQ4zLDf7jSAkfgK3AAdKAAMVmiigCiiigCuOYwCkqHWuyvJGRg1MvT2Vue5aF9bSXUltY4pRudq+sdjvN94w6ClaT94HqKsJyKkLBB5+VYkW5l/BUOfOuj1Ujzr6R3+6PmidYbva9SWa0XF5SbSxNSYcp0hLSELcBUd54HTJBPUHHXm9bh2maQgnb9MtSXCSA3EQp5RP8AKCKZFW6K9G9nksNPsnqh1sKSfQ1tjw40ZJTHYaZHk22E/pXO/J6M77VsSUdoM+fj6D0XfZQPAckoTHR+JJ4raHu0a5/s4djsrauCXnVSXR8QE4T+NPBGetZqCwiHQd2uHN/1peJAPVqFtioz8kg8V2W3s10lb1d4mzsyHScqclqU8onz94kU30UBzw4caC0GYcdqO0OiGUBCR6DiuiiigCiiigCiiigCiiigP//Z"/>
          <p:cNvSpPr/>
          <p:nvPr/>
        </p:nvSpPr>
        <p:spPr>
          <a:xfrm>
            <a:off x="155575" y="-585788"/>
            <a:ext cx="1123950" cy="12287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p:txBody>
      </p:sp>
      <p:sp>
        <p:nvSpPr>
          <p:cNvPr id="337" name="Shape 337" descr="data:image/jpg;base64,/9j/4AAQSkZJRgABAQAAAQABAAD/2wBDAAkGBwgHBgkIBwgKCgkLDRYPDQwMDRsUFRAWIB0iIiAdHx8kKDQsJCYxJx8fLT0tMTU3Ojo6Iys/RD84QzQ5Ojf/2wBDAQoKCg0MDRoPDxo3JR8lNzc3Nzc3Nzc3Nzc3Nzc3Nzc3Nzc3Nzc3Nzc3Nzc3Nzc3Nzc3Nzc3Nzc3Nzc3Nzc3Nzf/wAARCACuAKADASIAAhEBAxEB/8QAHAAAAgIDAQEAAAAAAAAAAAAAAAYFBwEDBAII/8QARRAAAQMDAwEFBAcFBQYHAAAAAQIDBAAFEQYSITEHE0FRgRQiYXEVIzJCkaGxM1JygpIWJEOi0SVTYpPBwggXNkSDo+H/xAAaAQEAAwEBAQAAAAAAAAAAAAAAAQIDBAUG/8QAKREAAwACAQMDAwQDAAAAAAAAAAECAxEhBBIxEyJBFDJRBXGRsYGh8f/aAAwDAQACEQMRAD8AvGiiigCiiigCiisE48KAzRWiVMjQ2+8lyGWEfvOuBI/E0rXHtM0lBWWk3VEx4dGoSFPk+qRj86Ab80ZFVbcu1GZPmxbTp2yvxZ05ZRHkXhPctHAJJA6k9B8yKiLxqLtAsYVFTebTdbktIJhRYanHmc+OEpwP5vSqVcy9MF05FeXHENpK3FBCR1Uo4A9aqewSHtQ2Bu7X7tElw21ja/HZ7mGWXB9pBJyevjxkVySJPZWxI/vMuZqCYnoHHH5alf8AbV0Cx7lrTTNtO2XfIKV/7tDwWs/ypyajF9oVudVi12u+XLIykxba4En1XtqJtOpmWkFGlezy5pQoe6sRG4iFfNRqQ9u7QrgkezWay2lJ6mZLVIUn0bwP1oD2vVWp3Ed7E0LOLI5PtE1ltZHwRknPwqb0tqKDqW3e2Qd6FJUW347ow4w4OqFjwNVjqRXaIjUVvscfVUQzJbDjxQxHDSGkp8SdpPPIHyrX2R2y/wD/AJjXuTfJS3nokcMynUuhSXHFFO0Ej7WEhXxHFCNl2A56UVgDArNCQooooAooooApW1TrKNYpjVsZYVMu77feR4YcS33nvYxvVwCecDxxjrimgnFVzZbdB1ZeNS3W6x0yYr7v0bFSvoGWsbikjkEuZIPUEcVKWyG0j2i6dptzcUmPYrRZ2s43zZBeUP6Dz+FSDWnNRzWc33WEpAI95u1sIjpHw3kFXrxUZapU1233C3M6ndhQrRPMVd0lIaU48kJB7sKVwCkkDcQSr4Vlq1aKfgu3S53129xmHUsuSJlxU80lZIATtSQjkqHGCOagk1vW/s3tcjFwejXOcDhQlPrnvE/FHvfpUxEvhS0GtOaNuBQOEqcjtwWx/WQr8E0zQLfAtzQZt8OPFbHAQw0GwPQCue73uFardNnOlTqISN76I43uJH8I5+PPhzQCdqfTGotawm4tzbtFqbQ4HW3G1uSpDKh4pV7iRnof/wAFeI/Z6zaLW4brqy5iIjc7IU04mKhZPKluKHvKPxUo1MdmMy5XPTZuV4MsPzZLj6UyMYQ2rGwN4+5jGM+OaVu228syUQtKoedSqVmRKLDRcUG0AlCdo/eUPTbk1WpVeQuBhY0Doa0Q13B61w1soQXXJMxReBTjJUSokflU5Lk2bTVhfujUZhmCw13p9lZSnKccbQMdciliPqh1jRujVR4SHnLs5GhuMvAgbCghagPL3c88YINKV21VcNW6gj6ZfchJgzbn7O9bw0sPMtNOA5Ws8e+EngdBVktAuiFIbmRmJLWe7dbS4gqSUnCgCMg9OtbHlBCSc84r0lISAAAABgYpI7VtRuWPTa24fM+coRYoHUKVkFXoPzIqUVp6RA6fmNS7xqfW8o5iM740RR/3DIyoj+IgfmKcOzy0u2zTrTk1P+0J61TZivHvHDux6DCfSl6TaGItp09o5gDZJdQh8Z5Uyzhx4n+JQAP8dWOBirX+CmNb2zNFFFUNQooooAoorBoCD1rd/oLTFzuY+2xHUWx5rPCf8xFL9tKNG6BQ6/1t8HvHEq6qdI3EfMrV+ZrPaQsXCdp7T/VM2eHn09cssjerPzO0Vr1e2q7XfT+nBymVKMyYMZHcs+9g/BSykelaTwtmL91JCrcbNOdg6W0qzBZnzzuvNzZku7EKUoke+cZxuWRgckJxTfHuqomok6dbtVtRFi2r265NxmvdS9xtSjgA9MgkZxjpimCZCt1uuMq/rQRLcjhpx1SyQG0EqwB0HnxSQe12yIC5DTcyQgAZLMRRIHgCTgePn41g7SejqnE6WzzpmNrS66Ycu13vsluNIYfdbgRYiFSFtrSrbhZwQrkFIGB09FvRenru/pzVNutlpU2X4aWY86ZFVFekKJypCgVEHgnnPXGfheEV4SGG3QhSQ4gKwsYUMjOCPOt+AauZ+CL053zen4KZcP2F1uOlK4xcC+62jGNw4PArTbLHFjyrtOS8qQ5dnAtxw44QEBKUJI+6OSP4q4u0q4OW7RdzVGSVSX2xGYQke8px0hAAHn72fSl3s1jTxdH49+kux59ojtRGLW2v6llgoTtc4/aKOMFXgQfhgBpstks8CPAtLKkynbKApkvLCnWd4UATjGMjcBx0Hwrfp+5Q717bKjRthYmuRi6pKfrFNnbuBHhyR+NLVvnP3vReorpOEgBb0ruDC+qfLLKjsSFJGSrKSPU1JdmdgbsGkobe10SJSEyZXeOFRLqkjd16eHHwoBqcVtSTVRXVZ1R2xQoYJXDsLPtDg8O+OCPXJbH8tWfqCe1a7PLnyCO6jMqdVk9cAnHr0qq+zBw2rSd71pdsrkzVuSVE9VJRnaB81kj+mryZVyxw0y2LprK8XYnLFuAtcXy3DC3j/VtT/KadaQtGXa16dgRLBdZQi3PaHXlyCEoeecAdWAvoSCvGDg8DgjBp9qje2aStLQUUUUJCiiigCsGs1yXWczbbbKnSVbWYzK3XD8EjJoBEjr+l+1O6SRlTNmhNw0eXeOHesj5AEH5106WdRc9YaiveAtiGEWqKR09z33f8xH4Cl3Qs5y2aBuuqZw+vmvSbgonxOcJHqoY9aa+za1KiaBtqXB/eZSDKeKuCtbhKufQgelWt+3gzxJO234EzW2t7reo1ytNmtB9mS45GXNcfSAVDhWB49aXZNulSLExbIrrTa0hpKivO0hOCRx8QK2SLfqbT8y02q6NwUe3OvOlLJK3CMla1KPTx4x5V2QoE+76lj2a3ykRlezqfed7oOFsBWAOeOTXkdQs1Zpla45Pp+ifSx0t3TfPH/By7Ob9e590u8e7zWJMeM42yz3DAbSleMrA8TjIHPlT/AC5saDHVImyGo7CSAXHVhKRk4GSfMkD1pd0fpFvTkVbRkrlOuvLedecABWtXXgdKlr5GmS47bEJUNAUo94uUz3oRhJ2qSnIBIXtPJ6Zr0o7tcng5XDftFS8an0ZqdLUUzH5yojwnNohsOq3KaBVgEJ2njPGec+dTV4lTot4Q7atLqnvusJS5OLzbIQnccIJV7xxjOAPEV7h2OXHaaTOv0ghvbhEZpuM2cHOMAE4OADz0rkuVs0ozMkzrvOb3PkqWmVcVBsAgAgIKwkAgdMVcyNF3vt3gxlKU9py1FbiktLnTSU8LXvyBtycd2cA9VHPSmOwrfetEV6TNjznHEbzJjJ2tuA8gpGTxjHj4Uqytedn9raSz9JW9SW8lCIzXegE9cFKSOfHnmoqd2z2JiGtdsttzlBtPVMfu0JHhkk8D0oDHbtcHhYYFkhqPtN2lpaCB1UgHJHy3FFdd8tbTcPTWj4w+qektB1PnHjgLXn5kI9VUl3K43N/V1o1nqqGy1aoO1Ps8V7vFRwrO1ageuFKSTjyHFNFwu0xGrb7eYMdLibW1FtcYvhRbC3lhS14TycbkDA5ORV2nPkrUcoyuWi/dpkqJGbirciFAS+CuO93SVbXkElKkvpCh9kgYzweMi0AMGq/7O7gxdbzc33RHVJWhiUnuU+42XUe+Ek5IV7qAvB2kgcA5qwaoWCiiigCiiigCq97crg7D0M5Gjn664SG4yQOpBO4j1249asKq87YI7oZsF0VEelW+2XJEmahlO5SWx97HiB4/OgIPXsNULRtj0nD/AG056NAGPJOCskeWQCfnVnOzLdZ4TYlS48OOygJSX3UthKQMDknyqsdQwoetNcW2Ame+iFEtS54kw14VlagAUnnqMUtnV/Z9px5YgaYm3Oc2ogybpgqURxn38kf0pq1PkzxppcjvqaTobU9yjSnZM65SYqFNpbtSHnQpKvA92OnyI+NbLcJlqWv+x2gCwXEgKlTnW42fmAVLUPmRSjZe1TWN0ucb6M020u2rcDSWWWXNvPA+txhOCQc4xVgqVrp/cp+ZYba2fspZZdkrHqopH5VTXJr3NLRqMPtGnry/eLJamz0TFjKkKT/XgGueVo+6uIK752g3cDxMbZETj0ra5ZLhKGLhq28vEHlMUNxU/L3E5P41GzNM6Nt6/aLs0w65j9pc5qlqP/MVj8BWin8mXqfCIeVaOy2I9m66ifuLo+0HLit4k/8Ax/61qeuPZxbbVKl2fRj9xDABCnYLhbPOOXHAraPnU/E1HpaGNlnbZWE8YttvW5j4bkI/61m566+j4Ts2RY72uI0AVuLYS2kZOPvLz4+VV3O9bLaya3oSYmuLtI/9L9nMBtsnCFNwVOY9UpAqT1RfNT3HR5tl1iW+HOksuZght32l0JJO5DSMgI2ge8ojkH4VZKLjHNsVcS6FxkRzI35yNgTuz+FKfZrFdXbXdS3D37peVqeccPJQ1n3EJ8hwDj5eVXmdv2sti77rWtFf39nT7Vl3Q769LT7qotqEjvULXn3UlI94AZ6HHl1NW9pq12Odbb7BaekPLly1ruDL47t1h1QGAAACkDakpVjnAINe4+nrMLl9IptEITQrcHxHTuB8846/GufVrn0JdbPqVopbxJRAnqIwHGHFYBP8CsEfM+dTl5ezbKnvkmbBpluzy3pi5bsuQ6nuw44023tRuKzwhKQSVEkqPJOKYKwOgzWayMQooooAooooArysAjnpXqvDn2D8jQFNdnV5uUJ9i63BbAsMuQ7bwpuO20Iq0rKmySkD3VFSk56ZxnwqY1GzbYepFWvSumLdP1FKzKkyZidzcVKj9tZOTkk8Af6CtnZvGiTezVm3TWUuxpKpKXkH7wLqx+Px8MCoWPCnxmL3p9lxSb/ll5MsPlpy4REFKU4c+4QkFBx0JyepNVybie4iGqppHIzqW+IblR7nrKc1e4Mhcf2KDaESG3MfZI2jByPMg8EY4qctGtJ5MBq/ojvRrgruoN3iApZcc6bHUHltWRg/H4c1Ds6c1AxbYclEq6W2EiVsVZ7W6EOMR1HCV7k57xwHClE5yM1PPW/TQsI0aLowtcgK7nvJKVuqd3FXeZH3t3PoRWVdRM6a5NFi7uGLeh3f7WJuI1BOmvT40kpXFRJWy0hHgEoQRxkEc5/1cG9O2G1sOShbIDKGklxx5bKSUgcklRyar7ScQWS3f2ga79y52+W8ze2VHJcbKhuwPNOAsefvek7eb77Xqh+33+5ptmlxGS+wltneLq2duU7sEnO7okZAHgeazqXkvzwdM0scLjkkH9YAoPsEAtMqbC48i4O9whQzjfswVpbxuO9QSDjA5Nc91XcrTc7Vb9SXeBcWb6tUdyBGjhIaQsYC0qzuIyQMn/pSzb0XXuRZLfb7nJjneqOmQz3CXmVKOHHVE4BB6hQUTsRjGTl60VpOPp20oXPZiyLwVHMlIKy2jGEoSpXIATxxirVOOEys1lukn4FJqfI0/o/VWl5zpL0CKow3FdXY7igkfgVY+GceFT7V6+gdFadEeC9McksNMNIZWEneWsjk/L8qje1yyrm2FVzi5TIhpIdKTgrYURuSfMA4P41thWqdqHQOl3rTIYZkwghxJeQVAlKFIxgfGt+mvux058l3Li9C5AtFyctUV9ybLN+ZeS7/AHmctTZAUTtwCQMjApl1VqCZqHsw1Mq5xI8aVbJzbX91d3oKg42evmNxFLsWZqGRDLZ0zeVT1tKBcajlCQs5AUMjjwNMl70pIsXY9eW3TKkXOcGZExK194rvd7e8DaOgweeenWsOneZ79Qt1q6ddvov45G/Seq5si4mzajjsxJziA9BcaJ7uWzgH3Sfvp+8PypzqtL5KtCdH2pF6fdjyXIzTsEsIJlJeShOFNJHO4E8+GDgms6D7SZF4u0ewX20yYVxWwVoeWgpS+UgknYQCnIGfEZyPKul6TPOmtllUVhJ4rNCwUUUUAV4cOEE+QzXuue4PCPBkPq6NtLWfQE0BX3Zgc6Jt6h4rfJ/5zlSWq7NJuMFm5WgJF6tii7E8nQfttH/hUOPniojsnJXoG2LP3i8T8D3i6dIzvdqHOK6KlXj0cE32ZtlZ6tvyrpaLTJhs3N60zUOpkxYCfrVup27WVqAJSCdwVgZ/SoCdJYhXZmPdrRC0vFPcS0QIUfv5kjYo7QVD7B4zyAcHxOaebs+dEakcu7KCqx3hZEhsHAjy8e6r4JXjB+PPlSHeoGo9NufSMxqa3OnJS45JjOAOuuqAKkqdSCUJSSEJbT9rBOcAVw48XZPZ8HpVfc+4nLRd4Nw1265bEORhPYUJ8OcjulqWke44hJPvEjIIHhkmuuxzfoDUSNKz20uRiVP2Z90BRQDnLQJ6Ee8ARzjjxFQlwv8AblMfSOp5klu6NT4suJECVOPx+netgLIISdpyMgdCByAdXaJOGtI8NvTlluZXHeK0zH2QygoI6JJPng+HSq+g96Xg1+olT7izJN1hQ0lc2dGjoHJLz6U/qagZ3aLpaKot/SYkL/djNqc/PGPzquv7POwWu+lw9P2xIHL855clw+hJSfwqWssq42gNvxZ3fu7O+agvWRMRuYyn7YaXtBKgDnio+k15C6+aftGy26rtN/EmJJiS41uUwsPS5zYZYIIwUlRPBIVUX2b6ojWfS8eyJbNzvTTrqWIUJxLm9JO4KLgJQlOScknjyqFvC5MnXLaYqoV1cvbPeWx2eoKZjNLIKFBCshK0bVDGDnjjORVk6V0lD0nDWllXtM587pMxaQFOny+CR4DNRVz0sNoyzdQ37iMVbNd3pzfdL/GscdX/ALa2N944B5Fw9D8QTXDebdZLC201edb6lTIWCpKTc3FLUPMISDgfGnsEk1X3aYzYmrlbJFytrkmc+FNMumb7KylKecLcJwPtHFcWPrLy32/0cay1TIV8aGlOrc7nUd4lFBHtKu+U56KOMfpUFpG33m+NyH7dFlyLjFdSiFdJMwtiElBJCQOdxOcEYwM+VdoetcUlbFt0a4fBD896Yr9CKjL1c5cKfb5MGPa7Up1LjDhtjDscKQrAO5TiQknBODzg8muuVWnp/wA8/wBGqTRcPZhrSZqZVzgXhuK1cbc6EK9nXlLg5BUBk/eHUccin4dK+fJRulqu1hiaacs30swohqBb0rWtDShuUl50nC0nqc45ORjrVx6O1TE1RbPaWEqYktK7qXEc4cjuDqlQ+ecHx+eQOqG3Oy6exgoooqxJ5UoJHJqMmz4y0OMPYKFpKFDzBGK3TlEHbmlu4x1KWTW049nHnz1P2i52d50zc5WibksFKlKk2mQRhMhs/aT/ABDGcfxfDL080ptXJpQvFn+n7cmIh/2a4xV+0W+UOCy6OnoeAfQ+FT2k7/8A2ks6vamTHusNfcT4pHLTo6/ynGR+HhUzTitFdTmjvXk6J8KLd7ZJtlwb7yLKbLax+hHkQcEHzAqubdBm3GXK0nf77dm5VqaAaZjvBtudHHKF9M7hwDyfDyNWYQUnHlSj2kWqW5Di6msoAu9kV3ox/isffQfMdTjy3edTkn5ROG39jEC2XG2MrKNK2FJWgkd6tsrdBzjkAKI8ftKT6VslS70+6W5dw7le3JYZP1uPPY2FrxjzWPSpy8Sl6mQxfLdMZRZn2E74jry0IjvgnfuSjbvPzUB4nINQSLlp6G3sdL1ywf2TDSUsZ/hG1v8AHJqE3r8FLUq9Jbf8/wC3wiFZbukmSoafiul/IBnltACT4kOKK1Z+S/SnXTOnrkblGuF9ucq5T2gQ0t11S0sg9duf1/KtLeqHpCEpttuitD7qlqclH0SynaPkViuSYzeLpn2v2yWjB2sLeRCbBIODtb3qJSefeUOnPlRa+OSLrJS1VKV+/JGa5sSbNqZ+KpLCYU6OlcXvQcxyXBuDJHQpWSrHikkdcVaujbpKn6eZRclE3KIpUWYFHKkuIOCT8xg5+NJmtpNte0LEZuN8iG/WxDbsZfeBa3HEgBQwMn3vj4gZpNR2i3K16meucWUxPRIQgSkezlhD5AxuKc8KAwNw646efndV095J7V5OrtdxwfQKFc1rmw4dwY7ifFZksE5KHWwtOfPBqjn+1jVF1lIjWtmFDLq0oSUt7ykqIAypWQOSOcU1Hsq1nel51HqwBBOFttLccGPl7qa4cX6fkXLeis4KRGo1RdoV4ftsiTatKMAr7lTUFp0BKegUQrPI8cc/CuC8atjy2XIN91pIusFwgOswLO2grAOeFrxj5in+09iOloeFTlTJ68chx3u0/ggA/macbXo7TdpIVb7JBZWOi+5ClD+Y5NeksM+TdSih9Gz5VluCJmjLFfJ8Z1SkyEvsIKXU491IWlBxgkHrg+VManNYI1bG1TD0mq0JOG7h30xKG5KMgZXuxtI/e+XreIGOPCq57e2VudnshSOjclpaufDJH6kVt8aJSSLFQc816qL0w53unLU6VFW+EyrcoYJ9wVKUJOKe0Ve8KjXkd62R41OqAUCKi5LfdrPlW+Ovg5M+P5FqUhcdYcQDlJzxUHfZq7BdY+s4balshKY15YR1cZ4CXMfvJOB8sDpmnGawHG8il2QEsKcZeQHIzySh1ChkKSRgg+laVHcjinI8N7+BqDrMuM1MiOpdjvoDjbiTkLSehFZaXtVzykjoearTRN1c0jfjpC6uqVbJai5aZKjwMn9mfmeP4vgqrI6KweoqJe1pm+RKWnPhlMattETROopEK5xnn9KXY98020TllweAwRynOMZ5SU+I44m9UaaZWhqx2WXNlK4QFtArPqSpR9Ks7tHvlvgt2C3Xe0x7jDuMzu3EvdWwNo3J/wCIFY58sjx4cLLp2z2NKk2i2RYm7hSmWwFK+aup9TWHc54R1PDGRJspyPC7Rr5tTCsTNrYP+JMIBT6KOfwTUvD7H7lcTv1VqaQ6PFmIMJ/FXH+WrgAxWqa6tiI880wuQ4hBUllsgKcIGdoyQMn4mod0/LLRhxx9qE6zdlGj7WEq+i/a3Ac75jhcz8xwn8qXe3PTTY0tEuFqgx2/ox8KWltlIAaV14A6BQTkfE103ntG1BapDSpmmGIsfvUJUwu5NrlLSo491tJznkef55FjzIjFwhPRJjQdjvoLbjavvJIwQaz7k3o1Kid1FpO4WyywrC1AjTLlcIhdjMMhCm9riVq34HQEYHnkVb0uUzCjOypTqWmGkFbjizgISBkk/Claydm2nLM9GeaYffcir7xgvvkhpWeoSMDPTkgnim5SQtBSrGD5+NYxi9KX2vZPkTHu1PSqAtTEqVKbbP1jseE6pCB4kqwBgedOUZ9uSy2+ytK2nEBaFJ6KBGQaoPXMiZL7X49iM5561vvR47kOO+pCO7XtDiVBJ68kn4Yq+4rDcWO0ww2G2mkBCEDokAYAFbTvXJBupB7cFJT2b3PccErZAHme8TT9VV/+IWZ3Wj4sJAy5MmpAHwSCf1xVgPmj0Kb0nZkLKioQGASrr+zTUxXLbGfZ7fFYPVplCPwSBXVQBWl5kOJI8a3VipT0Q0mQ7zW0lJ6GoW5QgsEbcimqSx3gyKjHm/unxrpi9nnZ8XwVrqywi+WlyCogSmz3kNw8bV/u58ARx88HwqX7NdVOajtSo88lN3gfVSkqGFLA4C8eZwQfiPiKkr1EUlBWgdKrm8uydM6ijavtqCsJUG7iyP8AEQSBn1458CEmpta96McFrfo3/gYu1tttdz0Ul8EpVdMHz27ms1cAqmu1u5RX7joG4RHEuxXJhkIUPFO5k5q5R41y09vZ60T2ykZrnkqKR8K6K8ONhYwaLW+RSbXBQnarYL3A1g1qyxR3HkgtOrU0jeWnWwBlSR90gDnp1BqWt3bqymOEXPT8lD6QAfZ3AUk/JQBHy5q2jC97IOPlXBcX7ZbBvuc6HFHgqQ6lJP8AUas4je0ZqrS00V4rtdvVzTt07oua+pRwlx3cpPqEp/7q5lw+1XVZKJ0+NY4i/tNtLCVY8vcyr0JFM07tE00h0swJMq7yEjhm3x1vE+vA/OvDV81lPV/sfRxiNno9dZQRj47E801JKd78HRoTsytWk5P0i7IcuF0wR7Q6naEZ6lKcnk+ZJNO8qXHiNF2W80w0nqt1YSB6mklGnNbXQ5vWrG4DR6x7PH2//Ysbq7YfZvppp1L86K9dZI6vXJ9T5P8AKTt/KqGoTe0nTjL5jW9967y8e7HtbKpClfIp9386ULxYtTdoepbRMudn+iLHAe3d1KdBdcBUColI6EhIGD055NWxEhRYTXdQ4zLDf7jSAkfgK3AAdKAAMVmiigCiiigCuOYwCkqHWuyvJGRg1MvT2Vue5aF9bSXUltY4pRudq+sdjvN94w6ClaT94HqKsJyKkLBB5+VYkW5l/BUOfOuj1Ujzr6R3+6PmidYbva9SWa0XF5SbSxNSYcp0hLSELcBUd54HTJBPUHHXm9bh2maQgnb9MtSXCSA3EQp5RP8AKCKZFW6K9G9nksNPsnqh1sKSfQ1tjw40ZJTHYaZHk22E/pXO/J6M77VsSUdoM+fj6D0XfZQPAckoTHR+JJ4raHu0a5/s4djsrauCXnVSXR8QE4T+NPBGetZqCwiHQd2uHN/1peJAPVqFtioz8kg8V2W3s10lb1d4mzsyHScqclqU8onz94kU30UBzw4caC0GYcdqO0OiGUBCR6DiuiiigCiiigCiiigCiiigP//Z"/>
          <p:cNvSpPr/>
          <p:nvPr/>
        </p:nvSpPr>
        <p:spPr>
          <a:xfrm>
            <a:off x="155575" y="-585788"/>
            <a:ext cx="1123950" cy="12287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p:txBody>
      </p:sp>
      <p:pic>
        <p:nvPicPr>
          <p:cNvPr id="338" name="Shape 338"/>
          <p:cNvPicPr preferRelativeResize="0"/>
          <p:nvPr/>
        </p:nvPicPr>
        <p:blipFill>
          <a:blip r:embed="rId3">
            <a:alphaModFix/>
          </a:blip>
          <a:stretch>
            <a:fillRect/>
          </a:stretch>
        </p:blipFill>
        <p:spPr>
          <a:xfrm>
            <a:off x="7936804" y="1257300"/>
            <a:ext cx="1207196" cy="1437405"/>
          </a:xfrm>
          <a:prstGeom prst="rect">
            <a:avLst/>
          </a:prstGeom>
          <a:noFill/>
          <a:ln>
            <a:noFill/>
          </a:ln>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dirty="0">
                <a:solidFill>
                  <a:schemeClr val="dk2"/>
                </a:solidFill>
                <a:latin typeface="Bookman Old Style"/>
                <a:ea typeface="Bookman Old Style"/>
                <a:cs typeface="Bookman Old Style"/>
                <a:sym typeface="Bookman Old Style"/>
              </a:rPr>
              <a:t>Documented Alternative Plan (DAP)</a:t>
            </a:r>
            <a:endParaRPr sz="3200" b="0" i="0" u="none" strike="noStrike" cap="none" dirty="0">
              <a:solidFill>
                <a:schemeClr val="dk2"/>
              </a:solidFill>
              <a:latin typeface="Bookman Old Style"/>
              <a:ea typeface="Bookman Old Style"/>
              <a:cs typeface="Bookman Old Style"/>
              <a:sym typeface="Bookman Old Style"/>
            </a:endParaRPr>
          </a:p>
        </p:txBody>
      </p:sp>
      <p:sp>
        <p:nvSpPr>
          <p:cNvPr id="345" name="Shape 345"/>
          <p:cNvSpPr txBox="1">
            <a:spLocks noGrp="1"/>
          </p:cNvSpPr>
          <p:nvPr>
            <p:ph type="body" idx="1"/>
          </p:nvPr>
        </p:nvSpPr>
        <p:spPr>
          <a:xfrm>
            <a:off x="381000" y="1143000"/>
            <a:ext cx="4038600" cy="4953001"/>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accent1"/>
              </a:buClr>
              <a:buSzPts val="1824"/>
              <a:buFont typeface="Wingdings" pitchFamily="2" charset="2"/>
              <a:buChar char="Ø"/>
            </a:pPr>
            <a:r>
              <a:rPr lang="en-US" sz="2400" b="0" i="0" u="none" strike="noStrike" cap="none" dirty="0">
                <a:solidFill>
                  <a:schemeClr val="dk1"/>
                </a:solidFill>
                <a:latin typeface="Cabin"/>
                <a:ea typeface="Cabin"/>
                <a:cs typeface="Cabin"/>
                <a:sym typeface="Cabin"/>
              </a:rPr>
              <a:t>The County may approve a Documented Alternative Plan (DAP):</a:t>
            </a:r>
            <a:endParaRPr sz="2400" b="0" i="0" u="none" strike="noStrike" cap="none" dirty="0">
              <a:solidFill>
                <a:schemeClr val="dk1"/>
              </a:solidFill>
              <a:latin typeface="Cabin"/>
              <a:ea typeface="Cabin"/>
              <a:cs typeface="Cabin"/>
              <a:sym typeface="Cabin"/>
            </a:endParaRPr>
          </a:p>
          <a:p>
            <a:pPr marL="914400" marR="0" lvl="1" indent="-436563" algn="l" rtl="0">
              <a:lnSpc>
                <a:spcPct val="100000"/>
              </a:lnSpc>
              <a:spcBef>
                <a:spcPts val="500"/>
              </a:spcBef>
              <a:spcAft>
                <a:spcPts val="0"/>
              </a:spcAft>
              <a:buClr>
                <a:schemeClr val="accent2"/>
              </a:buClr>
              <a:buSzPts val="1824"/>
              <a:buFont typeface="Wingdings" pitchFamily="2" charset="2"/>
              <a:buChar char="Ø"/>
            </a:pPr>
            <a:r>
              <a:rPr lang="en-US" sz="2000" b="0" i="0" u="none" strike="noStrike" cap="none" dirty="0">
                <a:solidFill>
                  <a:schemeClr val="dk1"/>
                </a:solidFill>
                <a:latin typeface="Cabin"/>
                <a:ea typeface="Cabin"/>
                <a:cs typeface="Cabin"/>
                <a:sym typeface="Cabin"/>
              </a:rPr>
              <a:t>On a case-by-case basis</a:t>
            </a:r>
            <a:endParaRPr sz="2000" b="0" i="0" u="none" strike="noStrike" cap="none" dirty="0">
              <a:solidFill>
                <a:schemeClr val="dk2"/>
              </a:solidFill>
              <a:latin typeface="Cabin"/>
              <a:ea typeface="Cabin"/>
              <a:cs typeface="Cabin"/>
              <a:sym typeface="Cabin"/>
            </a:endParaRPr>
          </a:p>
          <a:p>
            <a:pPr marL="914400" marR="0" lvl="1" indent="-436563" algn="l" rtl="0">
              <a:lnSpc>
                <a:spcPct val="100000"/>
              </a:lnSpc>
              <a:spcBef>
                <a:spcPts val="500"/>
              </a:spcBef>
              <a:spcAft>
                <a:spcPts val="0"/>
              </a:spcAft>
              <a:buClr>
                <a:schemeClr val="accent2"/>
              </a:buClr>
              <a:buSzPts val="1824"/>
              <a:buFont typeface="Wingdings" pitchFamily="2" charset="2"/>
              <a:buChar char="Ø"/>
            </a:pPr>
            <a:r>
              <a:rPr lang="en-US" sz="2000" b="0" i="0" u="none" strike="noStrike" cap="none" dirty="0">
                <a:solidFill>
                  <a:schemeClr val="dk1"/>
                </a:solidFill>
                <a:latin typeface="Cabin"/>
                <a:ea typeface="Cabin"/>
                <a:cs typeface="Cabin"/>
                <a:sym typeface="Cabin"/>
              </a:rPr>
              <a:t>Bedroom area only</a:t>
            </a:r>
          </a:p>
          <a:p>
            <a:pPr lvl="1" indent="-436563">
              <a:buSzPts val="1824"/>
              <a:buFont typeface="Wingdings" pitchFamily="2" charset="2"/>
              <a:buChar char="Ø"/>
            </a:pPr>
            <a:r>
              <a:rPr lang="en-US" sz="2000" dirty="0">
                <a:solidFill>
                  <a:schemeClr val="dk1"/>
                </a:solidFill>
              </a:rPr>
              <a:t>DAPs now include for a child to share a room with an adult and for adults sleeping in a common area such as the living room WD 10-03</a:t>
            </a:r>
            <a:endParaRPr sz="2000" b="0" i="0" u="none" strike="noStrike" cap="none" dirty="0">
              <a:solidFill>
                <a:schemeClr val="dk1"/>
              </a:solidFill>
              <a:latin typeface="Cabin"/>
              <a:ea typeface="Cabin"/>
              <a:cs typeface="Cabin"/>
              <a:sym typeface="Cabin"/>
            </a:endParaRPr>
          </a:p>
          <a:p>
            <a:pPr marL="914400" marR="0" lvl="1" indent="-436563" algn="l" rtl="0">
              <a:lnSpc>
                <a:spcPct val="100000"/>
              </a:lnSpc>
              <a:spcBef>
                <a:spcPts val="500"/>
              </a:spcBef>
              <a:spcAft>
                <a:spcPts val="0"/>
              </a:spcAft>
              <a:buClr>
                <a:schemeClr val="accent2"/>
              </a:buClr>
              <a:buSzPts val="1824"/>
              <a:buFont typeface="Wingdings" pitchFamily="2" charset="2"/>
              <a:buChar char="Ø"/>
            </a:pPr>
            <a:r>
              <a:rPr lang="en-US" sz="2000" b="0" i="0" u="none" strike="noStrike" cap="none" dirty="0">
                <a:solidFill>
                  <a:schemeClr val="dk1"/>
                </a:solidFill>
                <a:latin typeface="Cabin"/>
                <a:ea typeface="Cabin"/>
                <a:cs typeface="Cabin"/>
                <a:sym typeface="Cabin"/>
              </a:rPr>
              <a:t>Applicable to all Resource Family homes</a:t>
            </a:r>
          </a:p>
        </p:txBody>
      </p:sp>
      <p:sp>
        <p:nvSpPr>
          <p:cNvPr id="346" name="Shape 346"/>
          <p:cNvSpPr txBox="1">
            <a:spLocks noGrp="1"/>
          </p:cNvSpPr>
          <p:nvPr>
            <p:ph type="body" idx="2"/>
          </p:nvPr>
        </p:nvSpPr>
        <p:spPr>
          <a:xfrm>
            <a:off x="4536830" y="1143000"/>
            <a:ext cx="4454770" cy="5257801"/>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accent1"/>
              </a:buClr>
              <a:buSzPts val="1672"/>
              <a:buFont typeface="Wingdings" pitchFamily="2" charset="2"/>
              <a:buChar char="Ø"/>
            </a:pPr>
            <a:r>
              <a:rPr lang="en-US" sz="2200" b="0" i="0" u="none" strike="noStrike" cap="none" dirty="0">
                <a:solidFill>
                  <a:schemeClr val="dk1"/>
                </a:solidFill>
                <a:latin typeface="Cabin"/>
                <a:ea typeface="Cabin"/>
                <a:cs typeface="Cabin"/>
                <a:sym typeface="Cabin"/>
              </a:rPr>
              <a:t>The County must ensure that the (DAP): </a:t>
            </a:r>
            <a:endParaRPr sz="2200" b="0" i="0" u="none" strike="noStrike" cap="none" dirty="0">
              <a:solidFill>
                <a:schemeClr val="dk1"/>
              </a:solidFill>
              <a:latin typeface="Cabin"/>
              <a:ea typeface="Cabin"/>
              <a:cs typeface="Cabin"/>
              <a:sym typeface="Cabin"/>
            </a:endParaRPr>
          </a:p>
          <a:p>
            <a:pPr marL="769938" lvl="1" indent="-342900">
              <a:buSzPts val="1672"/>
              <a:buFont typeface="Wingdings" pitchFamily="2" charset="2"/>
              <a:buChar char="Ø"/>
            </a:pPr>
            <a:r>
              <a:rPr lang="en-US" sz="2000" dirty="0">
                <a:solidFill>
                  <a:schemeClr val="dk1"/>
                </a:solidFill>
              </a:rPr>
              <a:t>Provides an alternative plan that meets the same standards in terms of safety, sanitation, and personal rights of each child and nonminor dependent in the home. </a:t>
            </a:r>
          </a:p>
          <a:p>
            <a:pPr marL="769938" marR="0" lvl="1" indent="-342900" algn="l" rtl="0">
              <a:lnSpc>
                <a:spcPct val="100000"/>
              </a:lnSpc>
              <a:spcBef>
                <a:spcPts val="500"/>
              </a:spcBef>
              <a:spcAft>
                <a:spcPts val="0"/>
              </a:spcAft>
              <a:buClr>
                <a:schemeClr val="accent2"/>
              </a:buClr>
              <a:buSzPts val="1672"/>
              <a:buFont typeface="Wingdings" pitchFamily="2" charset="2"/>
              <a:buChar char="Ø"/>
            </a:pPr>
            <a:r>
              <a:rPr lang="en-US" sz="2000" b="0" i="0" u="none" strike="noStrike" cap="none" dirty="0">
                <a:solidFill>
                  <a:schemeClr val="dk1"/>
                </a:solidFill>
                <a:latin typeface="Cabin"/>
                <a:ea typeface="Cabin"/>
                <a:cs typeface="Cabin"/>
                <a:sym typeface="Cabin"/>
              </a:rPr>
              <a:t>Is not detrimental to the child’s health and safety</a:t>
            </a:r>
            <a:endParaRPr sz="2000" b="0" i="0" u="none" strike="noStrike" cap="none" dirty="0">
              <a:solidFill>
                <a:schemeClr val="dk1"/>
              </a:solidFill>
              <a:latin typeface="Cabin"/>
              <a:ea typeface="Cabin"/>
              <a:cs typeface="Cabin"/>
              <a:sym typeface="Cabin"/>
            </a:endParaRPr>
          </a:p>
          <a:p>
            <a:pPr marL="769938" marR="0" lvl="1" indent="-342900" algn="l" rtl="0">
              <a:lnSpc>
                <a:spcPct val="100000"/>
              </a:lnSpc>
              <a:spcBef>
                <a:spcPts val="500"/>
              </a:spcBef>
              <a:spcAft>
                <a:spcPts val="0"/>
              </a:spcAft>
              <a:buClr>
                <a:schemeClr val="accent2"/>
              </a:buClr>
              <a:buSzPts val="1672"/>
              <a:buFont typeface="Wingdings" pitchFamily="2" charset="2"/>
              <a:buChar char="Ø"/>
            </a:pPr>
            <a:r>
              <a:rPr lang="en-US" sz="2000" b="0" i="0" u="none" strike="noStrike" cap="none" dirty="0">
                <a:solidFill>
                  <a:schemeClr val="dk1"/>
                </a:solidFill>
                <a:latin typeface="Cabin"/>
                <a:ea typeface="Cabin"/>
                <a:cs typeface="Cabin"/>
                <a:sym typeface="Cabin"/>
              </a:rPr>
              <a:t>A written request with supporting evidences is  submitted by the program staff for approval by the County. </a:t>
            </a:r>
            <a:endParaRPr sz="2000" b="0" i="0" u="none" strike="noStrike" cap="none" dirty="0">
              <a:solidFill>
                <a:schemeClr val="dk1"/>
              </a:solidFill>
              <a:latin typeface="Cabin"/>
              <a:ea typeface="Cabin"/>
              <a:cs typeface="Cabin"/>
              <a:sym typeface="Cabin"/>
            </a:endParaRPr>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Group Discussion</a:t>
            </a:r>
            <a:endParaRPr sz="3200" b="0" i="0" u="none" strike="noStrike" cap="none">
              <a:solidFill>
                <a:schemeClr val="dk2"/>
              </a:solidFill>
              <a:latin typeface="Bookman Old Style"/>
              <a:ea typeface="Bookman Old Style"/>
              <a:cs typeface="Bookman Old Style"/>
              <a:sym typeface="Bookman Old Style"/>
            </a:endParaRPr>
          </a:p>
        </p:txBody>
      </p:sp>
      <p:sp>
        <p:nvSpPr>
          <p:cNvPr id="353" name="Shape 353"/>
          <p:cNvSpPr txBox="1">
            <a:spLocks noGrp="1"/>
          </p:cNvSpPr>
          <p:nvPr>
            <p:ph type="body" idx="1"/>
          </p:nvPr>
        </p:nvSpPr>
        <p:spPr>
          <a:xfrm>
            <a:off x="457200" y="1219200"/>
            <a:ext cx="8077200" cy="4937760"/>
          </a:xfrm>
          <a:prstGeom prst="rect">
            <a:avLst/>
          </a:prstGeom>
          <a:noFill/>
          <a:ln>
            <a:noFill/>
          </a:ln>
        </p:spPr>
        <p:txBody>
          <a:bodyPr spcFirstLastPara="1" wrap="square" lIns="91425" tIns="45700" rIns="91425" bIns="45700" anchor="t" anchorCtr="0">
            <a:noAutofit/>
          </a:bodyPr>
          <a:lstStyle/>
          <a:p>
            <a:pPr marL="463550" marR="0" lvl="0" indent="-463550" algn="l" rtl="0">
              <a:lnSpc>
                <a:spcPct val="100000"/>
              </a:lnSpc>
              <a:spcBef>
                <a:spcPts val="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How will it be different for the RFA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worker having up to four (4) children in a bedroom?</a:t>
            </a:r>
            <a:endParaRPr sz="2600" b="0" i="0" u="none" strike="noStrike" cap="none" dirty="0">
              <a:solidFill>
                <a:schemeClr val="dk1"/>
              </a:solidFill>
              <a:latin typeface="Cabin"/>
              <a:ea typeface="Cabin"/>
              <a:cs typeface="Cabin"/>
              <a:sym typeface="Cabin"/>
            </a:endParaRPr>
          </a:p>
          <a:p>
            <a:pPr marL="463550" marR="0" lvl="0" indent="-463550" algn="l" rtl="0">
              <a:lnSpc>
                <a:spcPct val="100000"/>
              </a:lnSpc>
              <a:spcBef>
                <a:spcPts val="12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Will the assessment look different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between relatives/NREFM and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unrelated homes?</a:t>
            </a:r>
            <a:endParaRPr dirty="0"/>
          </a:p>
          <a:p>
            <a:pPr marL="463550" marR="0" lvl="0" indent="-463550" algn="l" rtl="0">
              <a:lnSpc>
                <a:spcPct val="100000"/>
              </a:lnSpc>
              <a:spcBef>
                <a:spcPts val="1200"/>
              </a:spcBef>
              <a:spcAft>
                <a:spcPts val="0"/>
              </a:spcAft>
              <a:buClr>
                <a:schemeClr val="accent1"/>
              </a:buClr>
              <a:buSzPts val="2128"/>
              <a:buFont typeface="Wingdings" pitchFamily="2" charset="2"/>
              <a:buChar char="Ø"/>
            </a:pPr>
            <a:r>
              <a:rPr lang="en-US" sz="2800" b="0" i="0" u="none" strike="noStrike" cap="none" dirty="0">
                <a:solidFill>
                  <a:srgbClr val="FF0000"/>
                </a:solidFill>
                <a:latin typeface="Cabin"/>
                <a:ea typeface="Cabin"/>
                <a:cs typeface="Cabin"/>
                <a:sym typeface="Cabin"/>
              </a:rPr>
              <a:t>What might be some examples of assessment questions an RFA worker would use to determine appropriate room capacity?</a:t>
            </a:r>
            <a:endParaRPr sz="2800" b="0" i="0" u="none" strike="noStrike" cap="none" dirty="0">
              <a:solidFill>
                <a:srgbClr val="FF0000"/>
              </a:solidFill>
              <a:latin typeface="Cabin"/>
              <a:ea typeface="Cabin"/>
              <a:cs typeface="Cabin"/>
              <a:sym typeface="Cabin"/>
            </a:endParaRPr>
          </a:p>
        </p:txBody>
      </p:sp>
      <p:pic>
        <p:nvPicPr>
          <p:cNvPr id="354" name="Shape 354"/>
          <p:cNvPicPr preferRelativeResize="0"/>
          <p:nvPr/>
        </p:nvPicPr>
        <p:blipFill rotWithShape="1">
          <a:blip r:embed="rId3">
            <a:alphaModFix/>
          </a:blip>
          <a:srcRect/>
          <a:stretch/>
        </p:blipFill>
        <p:spPr>
          <a:xfrm>
            <a:off x="7143264" y="2001795"/>
            <a:ext cx="1815385" cy="1930715"/>
          </a:xfrm>
          <a:prstGeom prst="rect">
            <a:avLst/>
          </a:prstGeom>
          <a:noFill/>
          <a:ln>
            <a:noFill/>
          </a:ln>
          <a:effectLst>
            <a:outerShdw blurRad="50800" dist="38100" dir="10800000" algn="r" rotWithShape="0">
              <a:srgbClr val="000000">
                <a:alpha val="40000"/>
              </a:srgbClr>
            </a:outerShdw>
          </a:effectLst>
        </p:spPr>
      </p:pic>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Shape 360" descr="ARA: ‘Classes’ for toddlers - Parent to Parent"/>
          <p:cNvPicPr preferRelativeResize="0"/>
          <p:nvPr/>
        </p:nvPicPr>
        <p:blipFill rotWithShape="1">
          <a:blip r:embed="rId3">
            <a:alphaModFix/>
          </a:blip>
          <a:srcRect/>
          <a:stretch/>
        </p:blipFill>
        <p:spPr>
          <a:xfrm>
            <a:off x="3962400" y="1828800"/>
            <a:ext cx="4187952" cy="2793331"/>
          </a:xfrm>
          <a:prstGeom prst="rect">
            <a:avLst/>
          </a:prstGeom>
          <a:noFill/>
          <a:ln>
            <a:noFill/>
          </a:ln>
        </p:spPr>
      </p:pic>
      <p:sp>
        <p:nvSpPr>
          <p:cNvPr id="361" name="Shape 361"/>
          <p:cNvSpPr txBox="1">
            <a:spLocks noGrp="1"/>
          </p:cNvSpPr>
          <p:nvPr>
            <p:ph type="title"/>
          </p:nvPr>
        </p:nvSpPr>
        <p:spPr>
          <a:xfrm>
            <a:off x="381000" y="381000"/>
            <a:ext cx="8382000" cy="67710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Home and Grounds</a:t>
            </a:r>
            <a:endParaRPr sz="3200" b="0" i="0" u="none" strike="noStrike" cap="none">
              <a:solidFill>
                <a:schemeClr val="dk2"/>
              </a:solidFill>
              <a:latin typeface="Bookman Old Style"/>
              <a:ea typeface="Bookman Old Style"/>
              <a:cs typeface="Bookman Old Style"/>
              <a:sym typeface="Bookman Old Style"/>
            </a:endParaRPr>
          </a:p>
        </p:txBody>
      </p:sp>
      <p:sp>
        <p:nvSpPr>
          <p:cNvPr id="362" name="Shape 362"/>
          <p:cNvSpPr txBox="1"/>
          <p:nvPr/>
        </p:nvSpPr>
        <p:spPr>
          <a:xfrm>
            <a:off x="440913" y="2209800"/>
            <a:ext cx="3659102" cy="140679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2"/>
              </a:buClr>
              <a:buSzPts val="8000"/>
              <a:buFont typeface="Cabin"/>
              <a:buNone/>
            </a:pPr>
            <a:r>
              <a:rPr lang="en-US" sz="8000" b="0" i="0" u="sng" strike="noStrike" cap="none">
                <a:solidFill>
                  <a:schemeClr val="hlink"/>
                </a:solidFill>
                <a:latin typeface="Cabin"/>
                <a:ea typeface="Cabin"/>
                <a:cs typeface="Cabin"/>
                <a:sym typeface="Cabin"/>
                <a:hlinkClick r:id="rId4"/>
              </a:rPr>
              <a:t>VIDEO</a:t>
            </a:r>
            <a:endParaRPr sz="8000" b="0" i="0" u="none" strike="noStrike" cap="none">
              <a:solidFill>
                <a:schemeClr val="dk2"/>
              </a:solidFill>
              <a:latin typeface="Cabin"/>
              <a:ea typeface="Cabin"/>
              <a:cs typeface="Cabin"/>
              <a:sym typeface="Cabin"/>
            </a:endParaRPr>
          </a:p>
        </p:txBody>
      </p:sp>
      <p:sp>
        <p:nvSpPr>
          <p:cNvPr id="363" name="Shape 363"/>
          <p:cNvSpPr/>
          <p:nvPr/>
        </p:nvSpPr>
        <p:spPr>
          <a:xfrm>
            <a:off x="721259" y="3616594"/>
            <a:ext cx="3127977" cy="129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Why Moms Get Nothing Done!</a:t>
            </a:r>
            <a:endParaRPr sz="3200" b="0" i="0" u="none" strike="noStrike" cap="none">
              <a:solidFill>
                <a:schemeClr val="dk1"/>
              </a:solidFill>
              <a:latin typeface="Cabin"/>
              <a:ea typeface="Cabin"/>
              <a:cs typeface="Cabin"/>
              <a:sym typeface="Cabin"/>
            </a:endParaRP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304800" y="457200"/>
            <a:ext cx="8382000" cy="685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Flag Activity: Written Directives</a:t>
            </a:r>
            <a:endParaRPr sz="3200" b="0" i="0" u="none" strike="noStrike" cap="none">
              <a:solidFill>
                <a:schemeClr val="dk2"/>
              </a:solidFill>
              <a:latin typeface="Bookman Old Style"/>
              <a:ea typeface="Bookman Old Style"/>
              <a:cs typeface="Bookman Old Style"/>
              <a:sym typeface="Bookman Old Style"/>
            </a:endParaRPr>
          </a:p>
        </p:txBody>
      </p:sp>
      <p:sp>
        <p:nvSpPr>
          <p:cNvPr id="370" name="Shape 370"/>
          <p:cNvSpPr txBox="1">
            <a:spLocks noGrp="1"/>
          </p:cNvSpPr>
          <p:nvPr>
            <p:ph type="body" idx="1"/>
          </p:nvPr>
        </p:nvSpPr>
        <p:spPr>
          <a:xfrm>
            <a:off x="381000" y="1143000"/>
            <a:ext cx="8153400" cy="51816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chemeClr val="accent1"/>
              </a:buClr>
              <a:buSzPts val="2128"/>
              <a:buFont typeface="Noto Sans Symbols"/>
              <a:buNone/>
            </a:pPr>
            <a:r>
              <a:rPr lang="en-US" sz="2800" b="0" i="0" u="none" strike="noStrike" cap="none" dirty="0">
                <a:solidFill>
                  <a:schemeClr val="dk1"/>
                </a:solidFill>
                <a:latin typeface="Cabin"/>
                <a:ea typeface="Cabin"/>
                <a:cs typeface="Cabin"/>
                <a:sym typeface="Cabin"/>
              </a:rPr>
              <a:t>Outdoor Activity Space:</a:t>
            </a:r>
            <a:endParaRPr sz="2300" b="0" i="0" u="none" strike="noStrike" cap="none" dirty="0">
              <a:solidFill>
                <a:schemeClr val="dk2"/>
              </a:solidFill>
              <a:latin typeface="Cabin"/>
              <a:ea typeface="Cabin"/>
              <a:cs typeface="Cabin"/>
              <a:sym typeface="Cabin"/>
            </a:endParaRPr>
          </a:p>
          <a:p>
            <a:pPr marL="914400" marR="0" lvl="1" indent="-463550" algn="l" rtl="0">
              <a:lnSpc>
                <a:spcPct val="100000"/>
              </a:lnSpc>
              <a:spcBef>
                <a:spcPts val="12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If there is a yard or activity space,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must be free of hazards</a:t>
            </a:r>
            <a:endParaRPr sz="2300" b="0" i="0" u="none" strike="noStrike" cap="none" dirty="0">
              <a:solidFill>
                <a:schemeClr val="dk2"/>
              </a:solidFill>
              <a:latin typeface="Cabin"/>
              <a:ea typeface="Cabin"/>
              <a:cs typeface="Cabin"/>
              <a:sym typeface="Cabin"/>
            </a:endParaRPr>
          </a:p>
          <a:p>
            <a:pPr marL="914400" marR="0" lvl="1" indent="-463550" algn="l" rtl="0">
              <a:lnSpc>
                <a:spcPct val="100000"/>
              </a:lnSpc>
              <a:spcBef>
                <a:spcPts val="12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For Resource Families with a swimming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pool or hot tub or other bodies of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water applying for children under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age 10 and/or developmentally, mentally,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or physically disabled</a:t>
            </a:r>
            <a:endParaRPr sz="2300" b="0" i="0" u="none" strike="noStrike" cap="none" dirty="0">
              <a:solidFill>
                <a:schemeClr val="dk2"/>
              </a:solidFill>
              <a:latin typeface="Cabin"/>
              <a:ea typeface="Cabin"/>
              <a:cs typeface="Cabin"/>
              <a:sym typeface="Cabin"/>
            </a:endParaRPr>
          </a:p>
          <a:p>
            <a:pPr marL="1377950" marR="0" lvl="1" indent="-463550" algn="l" rtl="0">
              <a:lnSpc>
                <a:spcPct val="100000"/>
              </a:lnSpc>
              <a:spcBef>
                <a:spcPts val="600"/>
              </a:spcBef>
              <a:spcAft>
                <a:spcPts val="0"/>
              </a:spcAft>
              <a:buClr>
                <a:schemeClr val="accent2"/>
              </a:buClr>
              <a:buSzPts val="2128"/>
              <a:buFont typeface="Wingdings" pitchFamily="2" charset="2"/>
              <a:buChar char="Ø"/>
            </a:pPr>
            <a:r>
              <a:rPr lang="en-US" sz="2000" b="0" i="0" u="none" strike="noStrike" cap="none" dirty="0">
                <a:solidFill>
                  <a:schemeClr val="dk1"/>
                </a:solidFill>
                <a:latin typeface="Cabin"/>
                <a:ea typeface="Cabin"/>
                <a:cs typeface="Cabin"/>
                <a:sym typeface="Cabin"/>
              </a:rPr>
              <a:t>Must be fenced or covered </a:t>
            </a:r>
            <a:endParaRPr sz="2000" b="0" i="0" u="none" strike="noStrike" cap="none" dirty="0">
              <a:solidFill>
                <a:schemeClr val="dk2"/>
              </a:solidFill>
              <a:latin typeface="Cabin"/>
              <a:ea typeface="Cabin"/>
              <a:cs typeface="Cabin"/>
              <a:sym typeface="Cabin"/>
            </a:endParaRPr>
          </a:p>
          <a:p>
            <a:pPr marL="1377950" marR="0" lvl="1" indent="-463550" algn="l" rtl="0">
              <a:lnSpc>
                <a:spcPct val="100000"/>
              </a:lnSpc>
              <a:spcBef>
                <a:spcPts val="1200"/>
              </a:spcBef>
              <a:spcAft>
                <a:spcPts val="0"/>
              </a:spcAft>
              <a:buClr>
                <a:schemeClr val="accent2"/>
              </a:buClr>
              <a:buSzPts val="2128"/>
              <a:buFont typeface="Wingdings" pitchFamily="2" charset="2"/>
              <a:buChar char="Ø"/>
            </a:pPr>
            <a:r>
              <a:rPr lang="en-US" sz="2000" b="0" i="0" u="none" strike="noStrike" cap="none" dirty="0">
                <a:solidFill>
                  <a:schemeClr val="dk1"/>
                </a:solidFill>
                <a:latin typeface="Cabin"/>
                <a:ea typeface="Cabin"/>
                <a:cs typeface="Cabin"/>
                <a:sym typeface="Cabin"/>
              </a:rPr>
              <a:t>There must be an adult who knows how to swim and provides continual supervision.</a:t>
            </a:r>
            <a:endParaRPr sz="2000" b="0" i="0" u="none" strike="noStrike" cap="none" dirty="0">
              <a:solidFill>
                <a:schemeClr val="dk1"/>
              </a:solidFill>
              <a:latin typeface="Cabin"/>
              <a:ea typeface="Cabin"/>
              <a:cs typeface="Cabin"/>
              <a:sym typeface="Cabin"/>
            </a:endParaRPr>
          </a:p>
          <a:p>
            <a:pPr marL="548640" marR="0" lvl="1" indent="-163322" algn="l" rtl="0">
              <a:lnSpc>
                <a:spcPct val="100000"/>
              </a:lnSpc>
              <a:spcBef>
                <a:spcPts val="1100"/>
              </a:spcBef>
              <a:spcAft>
                <a:spcPts val="0"/>
              </a:spcAft>
              <a:buClr>
                <a:schemeClr val="accent2"/>
              </a:buClr>
              <a:buSzPts val="1748"/>
              <a:buFont typeface="Noto Sans Symbols"/>
              <a:buNone/>
            </a:pPr>
            <a:endParaRPr sz="2300" b="0" i="0" u="none" strike="noStrike" cap="none" dirty="0">
              <a:solidFill>
                <a:schemeClr val="dk2"/>
              </a:solidFill>
              <a:latin typeface="Cabin"/>
              <a:ea typeface="Cabin"/>
              <a:cs typeface="Cabin"/>
              <a:sym typeface="Cabin"/>
            </a:endParaRPr>
          </a:p>
        </p:txBody>
      </p:sp>
      <p:pic>
        <p:nvPicPr>
          <p:cNvPr id="371" name="Shape 371"/>
          <p:cNvPicPr preferRelativeResize="0"/>
          <p:nvPr/>
        </p:nvPicPr>
        <p:blipFill rotWithShape="1">
          <a:blip r:embed="rId3">
            <a:alphaModFix/>
          </a:blip>
          <a:srcRect/>
          <a:stretch/>
        </p:blipFill>
        <p:spPr>
          <a:xfrm>
            <a:off x="7632441" y="990600"/>
            <a:ext cx="1219200" cy="1676400"/>
          </a:xfrm>
          <a:prstGeom prst="rect">
            <a:avLst/>
          </a:prstGeom>
          <a:noFill/>
          <a:ln>
            <a:noFill/>
          </a:ln>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381000" y="381000"/>
            <a:ext cx="8305800" cy="762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Flag Activity: Written Directives</a:t>
            </a:r>
            <a:endParaRPr sz="3200" b="0" i="0" u="none" strike="noStrike" cap="none">
              <a:solidFill>
                <a:schemeClr val="dk2"/>
              </a:solidFill>
              <a:latin typeface="Bookman Old Style"/>
              <a:ea typeface="Bookman Old Style"/>
              <a:cs typeface="Bookman Old Style"/>
              <a:sym typeface="Bookman Old Style"/>
            </a:endParaRPr>
          </a:p>
        </p:txBody>
      </p:sp>
      <p:sp>
        <p:nvSpPr>
          <p:cNvPr id="378" name="Shape 378"/>
          <p:cNvSpPr txBox="1">
            <a:spLocks noGrp="1"/>
          </p:cNvSpPr>
          <p:nvPr>
            <p:ph type="body" idx="1"/>
          </p:nvPr>
        </p:nvSpPr>
        <p:spPr>
          <a:xfrm>
            <a:off x="381000" y="1219200"/>
            <a:ext cx="6705600" cy="513715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chemeClr val="accent1"/>
              </a:buClr>
              <a:buSzPts val="2128"/>
              <a:buFont typeface="Noto Sans Symbols"/>
              <a:buNone/>
            </a:pPr>
            <a:r>
              <a:rPr lang="en-US" sz="2800" b="0" i="0" u="none" strike="noStrike" cap="none" dirty="0">
                <a:solidFill>
                  <a:schemeClr val="dk1"/>
                </a:solidFill>
                <a:latin typeface="Cabin"/>
                <a:ea typeface="Cabin"/>
                <a:cs typeface="Cabin"/>
                <a:sym typeface="Cabin"/>
              </a:rPr>
              <a:t>Storage Requirements: </a:t>
            </a:r>
            <a:endParaRPr sz="2300" b="0" i="0" u="none" strike="noStrike" cap="none" dirty="0">
              <a:solidFill>
                <a:schemeClr val="dk2"/>
              </a:solidFill>
              <a:latin typeface="Cabin"/>
              <a:ea typeface="Cabin"/>
              <a:cs typeface="Cabin"/>
              <a:sym typeface="Cabin"/>
            </a:endParaRPr>
          </a:p>
          <a:p>
            <a:pPr marL="463550" marR="0" lvl="0" indent="-463550" algn="l" rtl="0">
              <a:lnSpc>
                <a:spcPct val="100000"/>
              </a:lnSpc>
              <a:spcBef>
                <a:spcPts val="6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Poisons and firearms must be locked.</a:t>
            </a:r>
            <a:endParaRPr sz="2600" b="0" i="0" u="none" strike="noStrike" cap="none" dirty="0">
              <a:solidFill>
                <a:schemeClr val="dk1"/>
              </a:solidFill>
              <a:latin typeface="Cabin"/>
              <a:ea typeface="Cabin"/>
              <a:cs typeface="Cabin"/>
              <a:sym typeface="Cabin"/>
            </a:endParaRPr>
          </a:p>
          <a:p>
            <a:pPr marL="920750" marR="0" lvl="1" indent="-457200" algn="l" rtl="0">
              <a:lnSpc>
                <a:spcPct val="100000"/>
              </a:lnSpc>
              <a:spcBef>
                <a:spcPts val="600"/>
              </a:spcBef>
              <a:spcAft>
                <a:spcPts val="0"/>
              </a:spcAft>
              <a:buClr>
                <a:schemeClr val="accent2"/>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Resource Family may use trigger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locks, cable locks, or other firearm safety devices.</a:t>
            </a:r>
            <a:endParaRPr sz="2800" b="0" i="0" u="none" strike="noStrike" cap="none" dirty="0">
              <a:solidFill>
                <a:schemeClr val="dk1"/>
              </a:solidFill>
              <a:latin typeface="Cabin"/>
              <a:ea typeface="Cabin"/>
              <a:cs typeface="Cabin"/>
              <a:sym typeface="Cabin"/>
            </a:endParaRPr>
          </a:p>
          <a:p>
            <a:pPr marL="920750" marR="0" lvl="1" indent="-457200" algn="l" rtl="0">
              <a:lnSpc>
                <a:spcPct val="100000"/>
              </a:lnSpc>
              <a:spcBef>
                <a:spcPts val="600"/>
              </a:spcBef>
              <a:spcAft>
                <a:spcPts val="0"/>
              </a:spcAft>
              <a:buClr>
                <a:schemeClr val="accent2"/>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Ammunitions shall be stored and locked separately from firearms.</a:t>
            </a:r>
            <a:endParaRPr sz="2800" b="0" i="0" u="none" strike="noStrike" cap="none" dirty="0">
              <a:solidFill>
                <a:schemeClr val="dk2"/>
              </a:solidFill>
              <a:latin typeface="Cabin"/>
              <a:ea typeface="Cabin"/>
              <a:cs typeface="Cabin"/>
              <a:sym typeface="Cabin"/>
            </a:endParaRPr>
          </a:p>
          <a:p>
            <a:pPr marL="463550" marR="0" lvl="0" indent="-463550" algn="l" rtl="0">
              <a:lnSpc>
                <a:spcPct val="100000"/>
              </a:lnSpc>
              <a:spcBef>
                <a:spcPts val="6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Medicines, disinfectants, and cleaning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solutions must be inaccessible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(Reasonable and Prudent Parenting </a:t>
            </a:r>
            <a:br>
              <a:rPr lang="en-US" sz="2800" b="0" i="0" u="none" strike="noStrike" cap="none" dirty="0">
                <a:solidFill>
                  <a:schemeClr val="dk1"/>
                </a:solidFill>
                <a:latin typeface="Cabin"/>
                <a:ea typeface="Cabin"/>
                <a:cs typeface="Cabin"/>
                <a:sym typeface="Cabin"/>
              </a:rPr>
            </a:br>
            <a:r>
              <a:rPr lang="en-US" sz="2800" b="0" i="0" u="none" strike="noStrike" cap="none" dirty="0">
                <a:solidFill>
                  <a:schemeClr val="dk1"/>
                </a:solidFill>
                <a:latin typeface="Cabin"/>
                <a:ea typeface="Cabin"/>
                <a:cs typeface="Cabin"/>
                <a:sym typeface="Cabin"/>
              </a:rPr>
              <a:t>Standard - RPPS).</a:t>
            </a:r>
            <a:endParaRPr sz="2600" b="0" i="0" u="none" strike="noStrike" cap="none" dirty="0">
              <a:solidFill>
                <a:schemeClr val="dk1"/>
              </a:solidFill>
              <a:latin typeface="Cabin"/>
              <a:ea typeface="Cabin"/>
              <a:cs typeface="Cabin"/>
              <a:sym typeface="Cabin"/>
            </a:endParaRPr>
          </a:p>
          <a:p>
            <a:pPr marL="274320" marR="0" lvl="0" indent="-139192" algn="l" rtl="0">
              <a:lnSpc>
                <a:spcPct val="100000"/>
              </a:lnSpc>
              <a:spcBef>
                <a:spcPts val="600"/>
              </a:spcBef>
              <a:spcAft>
                <a:spcPts val="0"/>
              </a:spcAft>
              <a:buClr>
                <a:schemeClr val="accent1"/>
              </a:buClr>
              <a:buSzPts val="2128"/>
              <a:buFont typeface="Courier New"/>
              <a:buNone/>
            </a:pPr>
            <a:endParaRPr sz="2800" b="0" i="0" u="none" strike="noStrike" cap="none" dirty="0">
              <a:solidFill>
                <a:srgbClr val="FF0000"/>
              </a:solidFill>
              <a:latin typeface="Cabin"/>
              <a:ea typeface="Cabin"/>
              <a:cs typeface="Cabin"/>
              <a:sym typeface="Cabin"/>
            </a:endParaRPr>
          </a:p>
          <a:p>
            <a:pPr marL="548640" marR="0" lvl="1" indent="-139191" algn="l" rtl="0">
              <a:lnSpc>
                <a:spcPct val="100000"/>
              </a:lnSpc>
              <a:spcBef>
                <a:spcPts val="500"/>
              </a:spcBef>
              <a:spcAft>
                <a:spcPts val="0"/>
              </a:spcAft>
              <a:buClr>
                <a:schemeClr val="accent2"/>
              </a:buClr>
              <a:buSzPts val="2128"/>
              <a:buFont typeface="Courier New"/>
              <a:buNone/>
            </a:pPr>
            <a:endParaRPr sz="2800" b="0" i="0" u="none" strike="noStrike" cap="none" dirty="0">
              <a:solidFill>
                <a:srgbClr val="FF0000"/>
              </a:solidFill>
              <a:latin typeface="Cabin"/>
              <a:ea typeface="Cabin"/>
              <a:cs typeface="Cabin"/>
              <a:sym typeface="Cabin"/>
            </a:endParaRPr>
          </a:p>
          <a:p>
            <a:pPr marL="548640" marR="0" lvl="1" indent="-139191" algn="l" rtl="0">
              <a:lnSpc>
                <a:spcPct val="100000"/>
              </a:lnSpc>
              <a:spcBef>
                <a:spcPts val="500"/>
              </a:spcBef>
              <a:spcAft>
                <a:spcPts val="0"/>
              </a:spcAft>
              <a:buClr>
                <a:schemeClr val="accent2"/>
              </a:buClr>
              <a:buSzPts val="2128"/>
              <a:buFont typeface="Courier New"/>
              <a:buNone/>
            </a:pPr>
            <a:endParaRPr sz="2800" b="0" i="0" u="none" strike="noStrike" cap="none" dirty="0">
              <a:solidFill>
                <a:srgbClr val="FF0000"/>
              </a:solidFill>
              <a:latin typeface="Cabin"/>
              <a:ea typeface="Cabin"/>
              <a:cs typeface="Cabin"/>
              <a:sym typeface="Cabin"/>
            </a:endParaRPr>
          </a:p>
          <a:p>
            <a:pPr marL="0" marR="0" lvl="0" indent="0" algn="l" rtl="0">
              <a:lnSpc>
                <a:spcPct val="100000"/>
              </a:lnSpc>
              <a:spcBef>
                <a:spcPts val="600"/>
              </a:spcBef>
              <a:spcAft>
                <a:spcPts val="0"/>
              </a:spcAft>
              <a:buClr>
                <a:schemeClr val="accent1"/>
              </a:buClr>
              <a:buSzPts val="2128"/>
              <a:buFont typeface="Noto Sans Symbols"/>
              <a:buNone/>
            </a:pPr>
            <a:r>
              <a:rPr lang="en-US" sz="2800" b="0" i="0" u="none" strike="noStrike" cap="none" dirty="0">
                <a:solidFill>
                  <a:srgbClr val="FF0000"/>
                </a:solidFill>
                <a:latin typeface="Cabin"/>
                <a:ea typeface="Cabin"/>
                <a:cs typeface="Cabin"/>
                <a:sym typeface="Cabin"/>
              </a:rPr>
              <a:t>	</a:t>
            </a:r>
            <a:endParaRPr sz="2800" b="0" i="0" u="none" strike="noStrike" cap="none" dirty="0">
              <a:solidFill>
                <a:srgbClr val="FF0000"/>
              </a:solidFill>
              <a:latin typeface="Cabin"/>
              <a:ea typeface="Cabin"/>
              <a:cs typeface="Cabin"/>
              <a:sym typeface="Cabin"/>
            </a:endParaRPr>
          </a:p>
        </p:txBody>
      </p:sp>
      <p:pic>
        <p:nvPicPr>
          <p:cNvPr id="379" name="Shape 379"/>
          <p:cNvPicPr preferRelativeResize="0"/>
          <p:nvPr/>
        </p:nvPicPr>
        <p:blipFill rotWithShape="1">
          <a:blip r:embed="rId3">
            <a:alphaModFix/>
          </a:blip>
          <a:srcRect/>
          <a:stretch/>
        </p:blipFill>
        <p:spPr>
          <a:xfrm>
            <a:off x="7086600" y="3239278"/>
            <a:ext cx="2143176" cy="3372260"/>
          </a:xfrm>
          <a:prstGeom prst="rect">
            <a:avLst/>
          </a:prstGeom>
          <a:noFill/>
          <a:ln>
            <a:noFill/>
          </a:ln>
        </p:spPr>
      </p:pic>
      <p:pic>
        <p:nvPicPr>
          <p:cNvPr id="380" name="Shape 380"/>
          <p:cNvPicPr preferRelativeResize="0"/>
          <p:nvPr/>
        </p:nvPicPr>
        <p:blipFill rotWithShape="1">
          <a:blip r:embed="rId4">
            <a:alphaModFix/>
          </a:blip>
          <a:srcRect/>
          <a:stretch/>
        </p:blipFill>
        <p:spPr>
          <a:xfrm>
            <a:off x="7162800" y="1676400"/>
            <a:ext cx="1276030" cy="1447800"/>
          </a:xfrm>
          <a:prstGeom prst="rect">
            <a:avLst/>
          </a:prstGeom>
          <a:noFill/>
          <a:ln>
            <a:noFill/>
          </a:ln>
        </p:spPr>
      </p:pic>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381000" y="152400"/>
            <a:ext cx="83058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Flag Activity: Written Directives</a:t>
            </a:r>
            <a:endParaRPr sz="3200" b="0" i="0" u="none" strike="noStrike" cap="none">
              <a:solidFill>
                <a:schemeClr val="dk2"/>
              </a:solidFill>
              <a:latin typeface="Bookman Old Style"/>
              <a:ea typeface="Bookman Old Style"/>
              <a:cs typeface="Bookman Old Style"/>
              <a:sym typeface="Bookman Old Style"/>
            </a:endParaRPr>
          </a:p>
        </p:txBody>
      </p:sp>
      <p:sp>
        <p:nvSpPr>
          <p:cNvPr id="387" name="Shape 387"/>
          <p:cNvSpPr txBox="1">
            <a:spLocks noGrp="1"/>
          </p:cNvSpPr>
          <p:nvPr>
            <p:ph type="body" idx="1"/>
          </p:nvPr>
        </p:nvSpPr>
        <p:spPr>
          <a:xfrm>
            <a:off x="457199" y="1219200"/>
            <a:ext cx="7168551" cy="493776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chemeClr val="accent2"/>
              </a:buClr>
              <a:buSzPts val="2128"/>
              <a:buFont typeface="Noto Sans Symbols"/>
              <a:buNone/>
            </a:pPr>
            <a:r>
              <a:rPr lang="en-US" sz="2800" b="0" i="0" u="none" strike="noStrike" cap="none" dirty="0">
                <a:solidFill>
                  <a:schemeClr val="dk1"/>
                </a:solidFill>
                <a:latin typeface="Cabin"/>
                <a:ea typeface="Cabin"/>
                <a:cs typeface="Cabin"/>
                <a:sym typeface="Cabin"/>
              </a:rPr>
              <a:t>Emergency Procedures:</a:t>
            </a:r>
            <a:endParaRPr sz="2300" b="0" i="0" u="none" strike="noStrike" cap="none" dirty="0">
              <a:solidFill>
                <a:schemeClr val="dk2"/>
              </a:solidFill>
              <a:latin typeface="Cabin"/>
              <a:ea typeface="Cabin"/>
              <a:cs typeface="Cabin"/>
              <a:sym typeface="Cabin"/>
            </a:endParaRPr>
          </a:p>
          <a:p>
            <a:pPr lvl="1" indent="-463550">
              <a:spcBef>
                <a:spcPts val="1200"/>
              </a:spcBef>
              <a:buClr>
                <a:schemeClr val="accent1"/>
              </a:buClr>
              <a:buSzPts val="2128"/>
              <a:buFont typeface="Wingdings" pitchFamily="2" charset="2"/>
              <a:buChar char="Ø"/>
            </a:pPr>
            <a:r>
              <a:rPr lang="en-US" sz="2800" dirty="0">
                <a:solidFill>
                  <a:schemeClr val="dk1"/>
                </a:solidFill>
              </a:rPr>
              <a:t>2 telephone numbers and, if available, two email addresses as 24-hour contact information to the County, including contact information for alternative caregivers and place in a prominent location</a:t>
            </a:r>
          </a:p>
          <a:p>
            <a:pPr lvl="1" indent="-463550">
              <a:spcBef>
                <a:spcPts val="1200"/>
              </a:spcBef>
              <a:buClr>
                <a:schemeClr val="accent1"/>
              </a:buClr>
              <a:buSzPts val="2128"/>
              <a:buFont typeface="Wingdings" pitchFamily="2" charset="2"/>
              <a:buChar char="Ø"/>
            </a:pPr>
            <a:r>
              <a:rPr lang="en-US" sz="2800" dirty="0">
                <a:solidFill>
                  <a:schemeClr val="dk1"/>
                </a:solidFill>
              </a:rPr>
              <a:t>Resource </a:t>
            </a:r>
            <a:r>
              <a:rPr lang="en-US" sz="2800" b="0" i="0" u="none" strike="noStrike" cap="none" dirty="0">
                <a:solidFill>
                  <a:schemeClr val="dk1"/>
                </a:solidFill>
                <a:latin typeface="Cabin"/>
                <a:ea typeface="Cabin"/>
                <a:cs typeface="Cabin"/>
                <a:sym typeface="Cabin"/>
              </a:rPr>
              <a:t>Family will need to discuss with the family Emergency procedures every six (6) months.</a:t>
            </a:r>
            <a:endParaRPr sz="2300" b="0" i="0" u="none" strike="noStrike" cap="none" dirty="0">
              <a:solidFill>
                <a:schemeClr val="dk2"/>
              </a:solidFill>
              <a:latin typeface="Cabin"/>
              <a:ea typeface="Cabin"/>
              <a:cs typeface="Cabin"/>
              <a:sym typeface="Cabin"/>
            </a:endParaRPr>
          </a:p>
          <a:p>
            <a:pPr marL="463550" marR="0" lvl="1" indent="-338074" algn="l" rtl="0">
              <a:lnSpc>
                <a:spcPct val="100000"/>
              </a:lnSpc>
              <a:spcBef>
                <a:spcPts val="1200"/>
              </a:spcBef>
              <a:spcAft>
                <a:spcPts val="0"/>
              </a:spcAft>
              <a:buClr>
                <a:schemeClr val="accent2"/>
              </a:buClr>
              <a:buSzPts val="1976"/>
              <a:buFont typeface="Noto Sans Symbols"/>
              <a:buNone/>
            </a:pPr>
            <a:endParaRPr sz="2600" b="0" i="0" u="none" strike="noStrike" cap="none" dirty="0">
              <a:solidFill>
                <a:schemeClr val="dk1"/>
              </a:solidFill>
              <a:latin typeface="Cabin"/>
              <a:ea typeface="Cabin"/>
              <a:cs typeface="Cabin"/>
              <a:sym typeface="Cabin"/>
            </a:endParaRPr>
          </a:p>
          <a:p>
            <a:pPr marL="274320" marR="0" lvl="0" indent="-148844" algn="l" rtl="0">
              <a:lnSpc>
                <a:spcPct val="100000"/>
              </a:lnSpc>
              <a:spcBef>
                <a:spcPts val="1200"/>
              </a:spcBef>
              <a:spcAft>
                <a:spcPts val="0"/>
              </a:spcAft>
              <a:buClr>
                <a:schemeClr val="accent1"/>
              </a:buClr>
              <a:buSzPts val="1976"/>
              <a:buFont typeface="Noto Sans Symbols"/>
              <a:buNone/>
            </a:pPr>
            <a:endParaRPr sz="2600" b="0" i="0" u="none" strike="noStrike" cap="none" dirty="0">
              <a:solidFill>
                <a:schemeClr val="dk1"/>
              </a:solidFill>
              <a:latin typeface="Cabin"/>
              <a:ea typeface="Cabin"/>
              <a:cs typeface="Cabin"/>
              <a:sym typeface="Cabin"/>
            </a:endParaRPr>
          </a:p>
        </p:txBody>
      </p:sp>
      <p:pic>
        <p:nvPicPr>
          <p:cNvPr id="388" name="Shape 388"/>
          <p:cNvPicPr preferRelativeResize="0"/>
          <p:nvPr/>
        </p:nvPicPr>
        <p:blipFill rotWithShape="1">
          <a:blip r:embed="rId3">
            <a:alphaModFix/>
          </a:blip>
          <a:srcRect/>
          <a:stretch/>
        </p:blipFill>
        <p:spPr>
          <a:xfrm rot="535025">
            <a:off x="6803787" y="2816788"/>
            <a:ext cx="2218566" cy="1742583"/>
          </a:xfrm>
          <a:prstGeom prst="rect">
            <a:avLst/>
          </a:prstGeom>
          <a:noFill/>
          <a:ln>
            <a:noFill/>
          </a:ln>
        </p:spPr>
      </p:pic>
      <p:pic>
        <p:nvPicPr>
          <p:cNvPr id="389" name="Shape 389"/>
          <p:cNvPicPr preferRelativeResize="0"/>
          <p:nvPr/>
        </p:nvPicPr>
        <p:blipFill rotWithShape="1">
          <a:blip r:embed="rId4">
            <a:alphaModFix/>
          </a:blip>
          <a:srcRect/>
          <a:stretch/>
        </p:blipFill>
        <p:spPr>
          <a:xfrm>
            <a:off x="7415841" y="864797"/>
            <a:ext cx="1219200" cy="1447800"/>
          </a:xfrm>
          <a:prstGeom prst="rect">
            <a:avLst/>
          </a:prstGeom>
          <a:noFill/>
          <a:ln>
            <a:noFill/>
          </a:ln>
        </p:spPr>
      </p:pic>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81000" y="230188"/>
            <a:ext cx="8382000" cy="83099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Learning Objectives</a:t>
            </a:r>
            <a:endParaRPr sz="3200" b="0" i="0" u="none" strike="noStrike" cap="none">
              <a:solidFill>
                <a:schemeClr val="dk2"/>
              </a:solidFill>
              <a:latin typeface="Bookman Old Style"/>
              <a:ea typeface="Bookman Old Style"/>
              <a:cs typeface="Bookman Old Style"/>
              <a:sym typeface="Bookman Old Style"/>
            </a:endParaRPr>
          </a:p>
        </p:txBody>
      </p:sp>
      <p:sp>
        <p:nvSpPr>
          <p:cNvPr id="151" name="Shape 151"/>
          <p:cNvSpPr txBox="1">
            <a:spLocks noGrp="1"/>
          </p:cNvSpPr>
          <p:nvPr>
            <p:ph type="body" idx="1"/>
          </p:nvPr>
        </p:nvSpPr>
        <p:spPr>
          <a:xfrm>
            <a:off x="381000" y="1411553"/>
            <a:ext cx="8382000" cy="1407848"/>
          </a:xfrm>
          <a:prstGeom prst="rect">
            <a:avLst/>
          </a:prstGeom>
          <a:noFill/>
          <a:ln>
            <a:noFill/>
          </a:ln>
        </p:spPr>
        <p:txBody>
          <a:bodyPr spcFirstLastPara="1" wrap="square" lIns="91425" tIns="45700" rIns="91425" bIns="45700" anchor="t" anchorCtr="0">
            <a:noAutofit/>
          </a:bodyPr>
          <a:lstStyle/>
          <a:p>
            <a:pPr marR="0" lvl="0" indent="-457200" algn="l" rtl="0">
              <a:lnSpc>
                <a:spcPct val="90000"/>
              </a:lnSpc>
              <a:spcBef>
                <a:spcPts val="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Learning Objective Ice Breaker Activity </a:t>
            </a:r>
            <a:endParaRPr sz="2600" b="0" i="0" u="none" strike="noStrike" cap="none" dirty="0">
              <a:solidFill>
                <a:schemeClr val="dk1"/>
              </a:solidFill>
              <a:latin typeface="Cabin"/>
              <a:ea typeface="Cabin"/>
              <a:cs typeface="Cabin"/>
              <a:sym typeface="Cabin"/>
            </a:endParaRPr>
          </a:p>
        </p:txBody>
      </p:sp>
      <p:pic>
        <p:nvPicPr>
          <p:cNvPr id="152" name="Shape 152"/>
          <p:cNvPicPr preferRelativeResize="0"/>
          <p:nvPr/>
        </p:nvPicPr>
        <p:blipFill rotWithShape="1">
          <a:blip r:embed="rId3">
            <a:alphaModFix/>
          </a:blip>
          <a:srcRect/>
          <a:stretch/>
        </p:blipFill>
        <p:spPr>
          <a:xfrm>
            <a:off x="2593848" y="1948542"/>
            <a:ext cx="4159102" cy="4127108"/>
          </a:xfrm>
          <a:prstGeom prst="rect">
            <a:avLst/>
          </a:prstGeom>
          <a:noFill/>
          <a:ln>
            <a:noFill/>
          </a:ln>
        </p:spPr>
      </p:pic>
      <p:sp>
        <p:nvSpPr>
          <p:cNvPr id="153" name="Shape 153"/>
          <p:cNvSpPr txBox="1"/>
          <p:nvPr/>
        </p:nvSpPr>
        <p:spPr>
          <a:xfrm>
            <a:off x="612648" y="6356350"/>
            <a:ext cx="1981200" cy="365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bin"/>
              <a:ea typeface="Cabin"/>
              <a:cs typeface="Cabin"/>
              <a:sym typeface="Cabin"/>
            </a:endParaRP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Telephones </a:t>
            </a:r>
            <a:endParaRPr sz="3200" b="0" i="0" u="none" strike="noStrike" cap="none">
              <a:solidFill>
                <a:schemeClr val="dk2"/>
              </a:solidFill>
              <a:latin typeface="Bookman Old Style"/>
              <a:ea typeface="Bookman Old Style"/>
              <a:cs typeface="Bookman Old Style"/>
              <a:sym typeface="Bookman Old Style"/>
            </a:endParaRPr>
          </a:p>
        </p:txBody>
      </p:sp>
      <p:sp>
        <p:nvSpPr>
          <p:cNvPr id="396" name="Shape 396"/>
          <p:cNvSpPr txBox="1">
            <a:spLocks noGrp="1"/>
          </p:cNvSpPr>
          <p:nvPr>
            <p:ph type="body" idx="1"/>
          </p:nvPr>
        </p:nvSpPr>
        <p:spPr>
          <a:xfrm>
            <a:off x="301752" y="1219200"/>
            <a:ext cx="8503920" cy="4879848"/>
          </a:xfrm>
          <a:prstGeom prst="rect">
            <a:avLst/>
          </a:prstGeom>
          <a:noFill/>
          <a:ln>
            <a:noFill/>
          </a:ln>
        </p:spPr>
        <p:txBody>
          <a:bodyPr spcFirstLastPara="1" wrap="square" lIns="91425" tIns="45700" rIns="91425" bIns="45700" anchor="t" anchorCtr="0">
            <a:noAutofit/>
          </a:bodyPr>
          <a:lstStyle/>
          <a:p>
            <a:pPr marL="463550" marR="0" lvl="0" indent="-463550" algn="l" rtl="0">
              <a:lnSpc>
                <a:spcPct val="100000"/>
              </a:lnSpc>
              <a:spcBef>
                <a:spcPts val="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Telephone service includes cellular, internet, or landline.</a:t>
            </a:r>
            <a:endParaRPr sz="2600" b="0" i="0" u="none" strike="noStrike" cap="none" dirty="0">
              <a:solidFill>
                <a:schemeClr val="dk1"/>
              </a:solidFill>
              <a:latin typeface="Cabin"/>
              <a:ea typeface="Cabin"/>
              <a:cs typeface="Cabin"/>
              <a:sym typeface="Cabin"/>
            </a:endParaRPr>
          </a:p>
          <a:p>
            <a:pPr marL="463550" marR="0" lvl="0" indent="-463550" algn="l" rtl="0">
              <a:lnSpc>
                <a:spcPct val="100000"/>
              </a:lnSpc>
              <a:spcBef>
                <a:spcPts val="12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If cellular phone is being used, RFA staff shall ensure there is access to telephone service at all times.</a:t>
            </a:r>
            <a:endParaRPr sz="2600" b="0" i="0" u="none" strike="noStrike" cap="none" dirty="0">
              <a:solidFill>
                <a:schemeClr val="dk1"/>
              </a:solidFill>
              <a:latin typeface="Cabin"/>
              <a:ea typeface="Cabin"/>
              <a:cs typeface="Cabin"/>
              <a:sym typeface="Cabin"/>
            </a:endParaRPr>
          </a:p>
          <a:p>
            <a:pPr marL="0" marR="0" lvl="0" indent="0" algn="l" rtl="0">
              <a:lnSpc>
                <a:spcPct val="100000"/>
              </a:lnSpc>
              <a:spcBef>
                <a:spcPts val="1200"/>
              </a:spcBef>
              <a:spcAft>
                <a:spcPts val="0"/>
              </a:spcAft>
              <a:buClr>
                <a:schemeClr val="accent1"/>
              </a:buClr>
              <a:buSzPts val="1976"/>
              <a:buFont typeface="Noto Sans Symbols"/>
              <a:buNone/>
            </a:pPr>
            <a:endParaRPr sz="2600" b="0" i="0" u="none" strike="noStrike" cap="none" dirty="0">
              <a:solidFill>
                <a:schemeClr val="dk1"/>
              </a:solidFill>
              <a:latin typeface="Cabin"/>
              <a:ea typeface="Cabin"/>
              <a:cs typeface="Cabin"/>
              <a:sym typeface="Cabin"/>
            </a:endParaRPr>
          </a:p>
        </p:txBody>
      </p:sp>
      <p:pic>
        <p:nvPicPr>
          <p:cNvPr id="397" name="Shape 397"/>
          <p:cNvPicPr preferRelativeResize="0"/>
          <p:nvPr/>
        </p:nvPicPr>
        <p:blipFill rotWithShape="1">
          <a:blip r:embed="rId3">
            <a:alphaModFix/>
          </a:blip>
          <a:srcRect/>
          <a:stretch/>
        </p:blipFill>
        <p:spPr>
          <a:xfrm>
            <a:off x="2362200" y="3524590"/>
            <a:ext cx="4419600" cy="2949732"/>
          </a:xfrm>
          <a:prstGeom prst="rect">
            <a:avLst/>
          </a:prstGeom>
          <a:noFill/>
          <a:ln>
            <a:noFill/>
          </a:ln>
          <a:effectLst>
            <a:outerShdw blurRad="50800" dist="38100" dir="10800000" algn="r" rotWithShape="0">
              <a:srgbClr val="000000">
                <a:alpha val="40000"/>
              </a:srgbClr>
            </a:outerShdw>
          </a:effectLst>
        </p:spPr>
      </p:pic>
      <p:pic>
        <p:nvPicPr>
          <p:cNvPr id="398" name="Shape 398"/>
          <p:cNvPicPr preferRelativeResize="0"/>
          <p:nvPr/>
        </p:nvPicPr>
        <p:blipFill rotWithShape="1">
          <a:blip r:embed="rId4">
            <a:alphaModFix/>
          </a:blip>
          <a:srcRect/>
          <a:stretch/>
        </p:blipFill>
        <p:spPr>
          <a:xfrm>
            <a:off x="457200" y="3850401"/>
            <a:ext cx="2331493" cy="1748620"/>
          </a:xfrm>
          <a:prstGeom prst="rect">
            <a:avLst/>
          </a:prstGeom>
          <a:noFill/>
          <a:ln>
            <a:noFill/>
          </a:ln>
          <a:effectLst>
            <a:outerShdw blurRad="50800" dist="38100" dir="10800000" algn="r" rotWithShape="0">
              <a:srgbClr val="000000">
                <a:alpha val="40000"/>
              </a:srgbClr>
            </a:outerShdw>
          </a:effectLst>
        </p:spPr>
      </p:pic>
      <p:pic>
        <p:nvPicPr>
          <p:cNvPr id="399" name="Shape 399"/>
          <p:cNvPicPr preferRelativeResize="0"/>
          <p:nvPr/>
        </p:nvPicPr>
        <p:blipFill rotWithShape="1">
          <a:blip r:embed="rId5">
            <a:alphaModFix/>
          </a:blip>
          <a:srcRect/>
          <a:stretch/>
        </p:blipFill>
        <p:spPr>
          <a:xfrm>
            <a:off x="6198635" y="3770221"/>
            <a:ext cx="2488165" cy="1828800"/>
          </a:xfrm>
          <a:prstGeom prst="rect">
            <a:avLst/>
          </a:prstGeom>
          <a:noFill/>
          <a:ln>
            <a:noFill/>
          </a:ln>
          <a:effectLst>
            <a:outerShdw blurRad="50800" dist="38100" dir="10800000" algn="r" rotWithShape="0">
              <a:srgbClr val="000000">
                <a:alpha val="40000"/>
              </a:srgbClr>
            </a:outerShdw>
          </a:effectLst>
        </p:spPr>
      </p:pic>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Shape 405" descr="DSCI1018.JPG"/>
          <p:cNvPicPr preferRelativeResize="0"/>
          <p:nvPr/>
        </p:nvPicPr>
        <p:blipFill rotWithShape="1">
          <a:blip r:embed="rId3">
            <a:alphaModFix/>
          </a:blip>
          <a:srcRect/>
          <a:stretch/>
        </p:blipFill>
        <p:spPr>
          <a:xfrm>
            <a:off x="914400" y="762000"/>
            <a:ext cx="7315200" cy="5486400"/>
          </a:xfrm>
          <a:prstGeom prst="rect">
            <a:avLst/>
          </a:prstGeom>
          <a:noFill/>
          <a:ln>
            <a:noFill/>
          </a:ln>
        </p:spPr>
      </p:pic>
      <p:sp>
        <p:nvSpPr>
          <p:cNvPr id="406" name="Shape 406"/>
          <p:cNvSpPr/>
          <p:nvPr/>
        </p:nvSpPr>
        <p:spPr>
          <a:xfrm>
            <a:off x="2590800" y="18288"/>
            <a:ext cx="4724400"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Deficiency Exercise</a:t>
            </a:r>
            <a:endParaRPr sz="1400" b="0" i="0" u="none" strike="noStrike" cap="none">
              <a:solidFill>
                <a:srgbClr val="000000"/>
              </a:solidFill>
              <a:latin typeface="Arial"/>
              <a:ea typeface="Arial"/>
              <a:cs typeface="Arial"/>
              <a:sym typeface="Arial"/>
            </a:endParaRPr>
          </a:p>
        </p:txBody>
      </p:sp>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Shape 412"/>
          <p:cNvPicPr preferRelativeResize="0"/>
          <p:nvPr/>
        </p:nvPicPr>
        <p:blipFill rotWithShape="1">
          <a:blip r:embed="rId3">
            <a:alphaModFix/>
          </a:blip>
          <a:srcRect/>
          <a:stretch/>
        </p:blipFill>
        <p:spPr>
          <a:xfrm>
            <a:off x="4724400" y="685800"/>
            <a:ext cx="4191000" cy="5029200"/>
          </a:xfrm>
          <a:prstGeom prst="rect">
            <a:avLst/>
          </a:prstGeom>
          <a:noFill/>
          <a:ln>
            <a:noFill/>
          </a:ln>
        </p:spPr>
      </p:pic>
      <p:pic>
        <p:nvPicPr>
          <p:cNvPr id="413" name="Shape 413"/>
          <p:cNvPicPr preferRelativeResize="0"/>
          <p:nvPr/>
        </p:nvPicPr>
        <p:blipFill rotWithShape="1">
          <a:blip r:embed="rId4">
            <a:alphaModFix/>
          </a:blip>
          <a:srcRect/>
          <a:stretch/>
        </p:blipFill>
        <p:spPr>
          <a:xfrm>
            <a:off x="381000" y="533400"/>
            <a:ext cx="4013200" cy="5350933"/>
          </a:xfrm>
          <a:prstGeom prst="rect">
            <a:avLst/>
          </a:prstGeom>
          <a:noFill/>
          <a:ln>
            <a:noFill/>
          </a:ln>
        </p:spPr>
      </p:pic>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Shape 419"/>
          <p:cNvPicPr preferRelativeResize="0"/>
          <p:nvPr/>
        </p:nvPicPr>
        <p:blipFill rotWithShape="1">
          <a:blip r:embed="rId3">
            <a:alphaModFix/>
          </a:blip>
          <a:srcRect/>
          <a:stretch/>
        </p:blipFill>
        <p:spPr>
          <a:xfrm>
            <a:off x="612648" y="459486"/>
            <a:ext cx="7845552" cy="5884164"/>
          </a:xfrm>
          <a:prstGeom prst="rect">
            <a:avLst/>
          </a:prstGeom>
          <a:noFill/>
          <a:ln>
            <a:noFill/>
          </a:ln>
        </p:spPr>
      </p:pic>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Shape 425"/>
          <p:cNvPicPr preferRelativeResize="0"/>
          <p:nvPr/>
        </p:nvPicPr>
        <p:blipFill rotWithShape="1">
          <a:blip r:embed="rId3">
            <a:alphaModFix/>
          </a:blip>
          <a:srcRect/>
          <a:stretch/>
        </p:blipFill>
        <p:spPr>
          <a:xfrm>
            <a:off x="2362200" y="152400"/>
            <a:ext cx="4576190" cy="6101586"/>
          </a:xfrm>
          <a:prstGeom prst="rect">
            <a:avLst/>
          </a:prstGeom>
          <a:noFill/>
          <a:ln>
            <a:noFill/>
          </a:ln>
        </p:spPr>
      </p:pic>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381000" y="152400"/>
            <a:ext cx="83058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Flag Activity: Written Directives</a:t>
            </a:r>
            <a:endParaRPr sz="3200" b="0" i="0" u="none" strike="noStrike" cap="none">
              <a:solidFill>
                <a:schemeClr val="dk2"/>
              </a:solidFill>
              <a:latin typeface="Bookman Old Style"/>
              <a:ea typeface="Bookman Old Style"/>
              <a:cs typeface="Bookman Old Style"/>
              <a:sym typeface="Bookman Old Style"/>
            </a:endParaRPr>
          </a:p>
        </p:txBody>
      </p:sp>
      <p:sp>
        <p:nvSpPr>
          <p:cNvPr id="432" name="Shape 432"/>
          <p:cNvSpPr txBox="1">
            <a:spLocks noGrp="1"/>
          </p:cNvSpPr>
          <p:nvPr>
            <p:ph type="body" idx="1"/>
          </p:nvPr>
        </p:nvSpPr>
        <p:spPr>
          <a:xfrm>
            <a:off x="381000" y="1219200"/>
            <a:ext cx="6553200" cy="5137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128"/>
              <a:buFont typeface="Noto Sans Symbols"/>
              <a:buNone/>
            </a:pPr>
            <a:r>
              <a:rPr lang="en-US" sz="2800" b="0" i="0" u="none" strike="noStrike" cap="none" dirty="0">
                <a:solidFill>
                  <a:schemeClr val="dk1"/>
                </a:solidFill>
                <a:latin typeface="Cabin"/>
                <a:ea typeface="Cabin"/>
                <a:cs typeface="Cabin"/>
                <a:sym typeface="Cabin"/>
              </a:rPr>
              <a:t>Background Check</a:t>
            </a:r>
            <a:endParaRPr sz="2600" b="0" i="0" u="none" strike="noStrike" cap="none" dirty="0">
              <a:solidFill>
                <a:schemeClr val="dk1"/>
              </a:solidFill>
              <a:latin typeface="Cabin"/>
              <a:ea typeface="Cabin"/>
              <a:cs typeface="Cabin"/>
              <a:sym typeface="Cabin"/>
            </a:endParaRPr>
          </a:p>
          <a:p>
            <a:pPr marL="920750" marR="0" lvl="1" indent="-457200" algn="l" rtl="0">
              <a:lnSpc>
                <a:spcPct val="100000"/>
              </a:lnSpc>
              <a:spcBef>
                <a:spcPts val="600"/>
              </a:spcBef>
              <a:spcAft>
                <a:spcPts val="0"/>
              </a:spcAft>
              <a:buClr>
                <a:schemeClr val="accent1"/>
              </a:buClr>
              <a:buSzPts val="1976"/>
              <a:buFont typeface="Wingdings" pitchFamily="2" charset="2"/>
              <a:buChar char="Ø"/>
            </a:pPr>
            <a:r>
              <a:rPr lang="en-US" sz="2600" b="0" i="0" u="none" strike="noStrike" cap="none" dirty="0">
                <a:solidFill>
                  <a:schemeClr val="dk2"/>
                </a:solidFill>
                <a:latin typeface="Cabin"/>
                <a:ea typeface="Cabin"/>
                <a:cs typeface="Cabin"/>
                <a:sym typeface="Cabin"/>
              </a:rPr>
              <a:t>W &amp; I Code 16519.5(d)</a:t>
            </a:r>
            <a:endParaRPr sz="2300" b="0" i="0" u="none" strike="noStrike" cap="none" dirty="0">
              <a:solidFill>
                <a:schemeClr val="dk2"/>
              </a:solidFill>
              <a:latin typeface="Cabin"/>
              <a:ea typeface="Cabin"/>
              <a:cs typeface="Cabin"/>
              <a:sym typeface="Cabin"/>
            </a:endParaRPr>
          </a:p>
          <a:p>
            <a:pPr marL="1384300" marR="0" lvl="0" indent="-446024" algn="l" rtl="0">
              <a:lnSpc>
                <a:spcPct val="100000"/>
              </a:lnSpc>
              <a:spcBef>
                <a:spcPts val="600"/>
              </a:spcBef>
              <a:spcAft>
                <a:spcPts val="0"/>
              </a:spcAft>
              <a:buClr>
                <a:schemeClr val="accent2"/>
              </a:buClr>
              <a:buSzPts val="1800"/>
              <a:buFont typeface="Wingdings" pitchFamily="2" charset="2"/>
              <a:buChar char="Ø"/>
            </a:pPr>
            <a:r>
              <a:rPr lang="en-US" sz="1800" b="0" i="0" u="none" strike="noStrike" cap="none" dirty="0">
                <a:solidFill>
                  <a:schemeClr val="dk1"/>
                </a:solidFill>
                <a:latin typeface="Cabin"/>
                <a:ea typeface="Cabin"/>
                <a:cs typeface="Cabin"/>
                <a:sym typeface="Cabin"/>
              </a:rPr>
              <a:t>All adults residing or regularly present in the home.</a:t>
            </a:r>
            <a:endParaRPr dirty="0"/>
          </a:p>
          <a:p>
            <a:pPr marL="1384300" marR="0" lvl="0" indent="-446024" algn="l" rtl="0">
              <a:lnSpc>
                <a:spcPct val="100000"/>
              </a:lnSpc>
              <a:spcBef>
                <a:spcPts val="600"/>
              </a:spcBef>
              <a:spcAft>
                <a:spcPts val="0"/>
              </a:spcAft>
              <a:buClr>
                <a:schemeClr val="accent2"/>
              </a:buClr>
              <a:buSzPts val="1800"/>
              <a:buFont typeface="Wingdings" pitchFamily="2" charset="2"/>
              <a:buChar char="Ø"/>
            </a:pPr>
            <a:r>
              <a:rPr lang="en-US" sz="1800" b="0" i="0" u="none" strike="noStrike" cap="none" dirty="0">
                <a:solidFill>
                  <a:schemeClr val="dk1"/>
                </a:solidFill>
                <a:latin typeface="Cabin"/>
                <a:ea typeface="Cabin"/>
                <a:cs typeface="Cabin"/>
                <a:sym typeface="Cabin"/>
              </a:rPr>
              <a:t>Criminal records check </a:t>
            </a:r>
            <a:endParaRPr dirty="0"/>
          </a:p>
          <a:p>
            <a:pPr marL="1384300" marR="0" lvl="0" indent="-446024" algn="l" rtl="0">
              <a:lnSpc>
                <a:spcPct val="100000"/>
              </a:lnSpc>
              <a:spcBef>
                <a:spcPts val="600"/>
              </a:spcBef>
              <a:spcAft>
                <a:spcPts val="0"/>
              </a:spcAft>
              <a:buClr>
                <a:schemeClr val="accent2"/>
              </a:buClr>
              <a:buSzPts val="1800"/>
              <a:buFont typeface="Wingdings" pitchFamily="2" charset="2"/>
              <a:buChar char="Ø"/>
            </a:pPr>
            <a:r>
              <a:rPr lang="en-US" sz="1800" b="0" i="0" u="none" strike="noStrike" cap="none" dirty="0">
                <a:solidFill>
                  <a:schemeClr val="dk1"/>
                </a:solidFill>
                <a:latin typeface="Cabin"/>
                <a:ea typeface="Cabin"/>
                <a:cs typeface="Cabin"/>
                <a:sym typeface="Cabin"/>
              </a:rPr>
              <a:t>Child Abuse Central Index check</a:t>
            </a:r>
            <a:endParaRPr sz="1800" b="0" i="0" u="none" strike="noStrike" cap="none" dirty="0">
              <a:solidFill>
                <a:schemeClr val="dk1"/>
              </a:solidFill>
              <a:latin typeface="Cabin"/>
              <a:ea typeface="Cabin"/>
              <a:cs typeface="Cabin"/>
              <a:sym typeface="Cabin"/>
            </a:endParaRPr>
          </a:p>
          <a:p>
            <a:pPr marL="1384300" marR="0" lvl="0" indent="-446024" algn="l" rtl="0">
              <a:lnSpc>
                <a:spcPct val="100000"/>
              </a:lnSpc>
              <a:spcBef>
                <a:spcPts val="600"/>
              </a:spcBef>
              <a:spcAft>
                <a:spcPts val="0"/>
              </a:spcAft>
              <a:buClr>
                <a:schemeClr val="accent2"/>
              </a:buClr>
              <a:buSzPts val="1800"/>
              <a:buFont typeface="Wingdings" pitchFamily="2" charset="2"/>
              <a:buChar char="Ø"/>
            </a:pPr>
            <a:r>
              <a:rPr lang="en-US" sz="1800" b="0" i="0" u="none" strike="noStrike" cap="none" dirty="0">
                <a:solidFill>
                  <a:schemeClr val="dk1"/>
                </a:solidFill>
                <a:latin typeface="Cabin"/>
                <a:ea typeface="Cabin"/>
                <a:cs typeface="Cabin"/>
                <a:sym typeface="Cabin"/>
              </a:rPr>
              <a:t>Megan’s Law check</a:t>
            </a:r>
            <a:endParaRPr sz="1800" b="0" i="0" u="none" strike="noStrike" cap="none" dirty="0">
              <a:solidFill>
                <a:schemeClr val="dk1"/>
              </a:solidFill>
              <a:latin typeface="Cabin"/>
              <a:ea typeface="Cabin"/>
              <a:cs typeface="Cabin"/>
              <a:sym typeface="Cabin"/>
            </a:endParaRPr>
          </a:p>
          <a:p>
            <a:pPr marL="1384300" marR="0" lvl="0" indent="-446024" algn="l" rtl="0">
              <a:lnSpc>
                <a:spcPct val="100000"/>
              </a:lnSpc>
              <a:spcBef>
                <a:spcPts val="600"/>
              </a:spcBef>
              <a:spcAft>
                <a:spcPts val="0"/>
              </a:spcAft>
              <a:buClr>
                <a:schemeClr val="accent2"/>
              </a:buClr>
              <a:buSzPts val="1800"/>
              <a:buFont typeface="Wingdings" pitchFamily="2" charset="2"/>
              <a:buChar char="Ø"/>
            </a:pPr>
            <a:r>
              <a:rPr lang="en-US" sz="1800" b="0" i="0" u="none" strike="noStrike" cap="none" dirty="0">
                <a:solidFill>
                  <a:schemeClr val="dk1"/>
                </a:solidFill>
                <a:latin typeface="Cabin"/>
                <a:ea typeface="Cabin"/>
                <a:cs typeface="Cabin"/>
                <a:sym typeface="Cabin"/>
              </a:rPr>
              <a:t>DMV</a:t>
            </a:r>
            <a:endParaRPr sz="1800" b="0" i="0" u="none" strike="noStrike" cap="none" dirty="0">
              <a:solidFill>
                <a:schemeClr val="dk1"/>
              </a:solidFill>
              <a:latin typeface="Cabin"/>
              <a:ea typeface="Cabin"/>
              <a:cs typeface="Cabin"/>
              <a:sym typeface="Cabin"/>
            </a:endParaRPr>
          </a:p>
          <a:p>
            <a:pPr marL="1384300" marR="0" lvl="0" indent="-446024" algn="l" rtl="0">
              <a:lnSpc>
                <a:spcPct val="100000"/>
              </a:lnSpc>
              <a:spcBef>
                <a:spcPts val="600"/>
              </a:spcBef>
              <a:spcAft>
                <a:spcPts val="0"/>
              </a:spcAft>
              <a:buClr>
                <a:schemeClr val="accent2"/>
              </a:buClr>
              <a:buSzPts val="1800"/>
              <a:buFont typeface="Wingdings" pitchFamily="2" charset="2"/>
              <a:buChar char="Ø"/>
            </a:pPr>
            <a:r>
              <a:rPr lang="en-US" sz="1800" b="0" i="0" u="none" strike="noStrike" cap="none" dirty="0">
                <a:solidFill>
                  <a:schemeClr val="dk1"/>
                </a:solidFill>
                <a:latin typeface="Cabin"/>
                <a:ea typeface="Cabin"/>
                <a:cs typeface="Cabin"/>
                <a:sym typeface="Cabin"/>
              </a:rPr>
              <a:t>AARS System (Administrative Action Records System)</a:t>
            </a:r>
            <a:endParaRPr sz="1800" b="0" i="0" u="none" strike="noStrike" cap="none" dirty="0">
              <a:solidFill>
                <a:schemeClr val="dk1"/>
              </a:solidFill>
              <a:latin typeface="Cabin"/>
              <a:ea typeface="Cabin"/>
              <a:cs typeface="Cabin"/>
              <a:sym typeface="Cabin"/>
            </a:endParaRPr>
          </a:p>
          <a:p>
            <a:pPr marL="1384300" marR="0" lvl="0" indent="-446024" algn="l" rtl="0">
              <a:lnSpc>
                <a:spcPct val="100000"/>
              </a:lnSpc>
              <a:spcBef>
                <a:spcPts val="600"/>
              </a:spcBef>
              <a:spcAft>
                <a:spcPts val="0"/>
              </a:spcAft>
              <a:buClr>
                <a:schemeClr val="accent2"/>
              </a:buClr>
              <a:buSzPts val="1800"/>
              <a:buFont typeface="Wingdings" pitchFamily="2" charset="2"/>
              <a:buChar char="Ø"/>
            </a:pPr>
            <a:r>
              <a:rPr lang="en-US" sz="1800" b="0" i="0" u="none" strike="noStrike" cap="none" dirty="0">
                <a:solidFill>
                  <a:schemeClr val="dk1"/>
                </a:solidFill>
                <a:latin typeface="Cabin"/>
                <a:ea typeface="Cabin"/>
                <a:cs typeface="Cabin"/>
                <a:sym typeface="Cabin"/>
              </a:rPr>
              <a:t>Licensing Information System </a:t>
            </a:r>
            <a:endParaRPr sz="1800" b="0" i="0" u="none" strike="noStrike" cap="none" dirty="0">
              <a:solidFill>
                <a:schemeClr val="dk1"/>
              </a:solidFill>
              <a:latin typeface="Cabin"/>
              <a:ea typeface="Cabin"/>
              <a:cs typeface="Cabin"/>
              <a:sym typeface="Cabin"/>
            </a:endParaRPr>
          </a:p>
          <a:p>
            <a:pPr marL="1384300" marR="0" lvl="0" indent="-446024" algn="l" rtl="0">
              <a:lnSpc>
                <a:spcPct val="100000"/>
              </a:lnSpc>
              <a:spcBef>
                <a:spcPts val="600"/>
              </a:spcBef>
              <a:spcAft>
                <a:spcPts val="0"/>
              </a:spcAft>
              <a:buClr>
                <a:schemeClr val="accent2"/>
              </a:buClr>
              <a:buSzPts val="1800"/>
              <a:buFont typeface="Wingdings" pitchFamily="2" charset="2"/>
              <a:buChar char="Ø"/>
            </a:pPr>
            <a:r>
              <a:rPr lang="en-US" sz="1800" b="0" i="0" u="none" strike="noStrike" cap="none" dirty="0">
                <a:solidFill>
                  <a:schemeClr val="dk1"/>
                </a:solidFill>
                <a:latin typeface="Cabin"/>
                <a:ea typeface="Cabin"/>
                <a:cs typeface="Cabin"/>
                <a:sym typeface="Cabin"/>
              </a:rPr>
              <a:t>Rap back</a:t>
            </a:r>
            <a:endParaRPr sz="1800" b="0" i="0" u="none" strike="noStrike" cap="none" dirty="0">
              <a:solidFill>
                <a:schemeClr val="dk1"/>
              </a:solidFill>
              <a:latin typeface="Cabin"/>
              <a:ea typeface="Cabin"/>
              <a:cs typeface="Cabin"/>
              <a:sym typeface="Cabin"/>
            </a:endParaRPr>
          </a:p>
          <a:p>
            <a:pPr marL="1384300" marR="0" lvl="0" indent="-446024" algn="l" rtl="0">
              <a:lnSpc>
                <a:spcPct val="100000"/>
              </a:lnSpc>
              <a:spcBef>
                <a:spcPts val="0"/>
              </a:spcBef>
              <a:spcAft>
                <a:spcPts val="0"/>
              </a:spcAft>
              <a:buClr>
                <a:schemeClr val="accent2"/>
              </a:buClr>
              <a:buSzPts val="1800"/>
              <a:buFont typeface="Wingdings" pitchFamily="2" charset="2"/>
              <a:buChar char="Ø"/>
            </a:pPr>
            <a:r>
              <a:rPr lang="en-US" sz="1800" b="0" i="0" u="none" strike="noStrike" cap="none" dirty="0">
                <a:solidFill>
                  <a:schemeClr val="dk1"/>
                </a:solidFill>
                <a:latin typeface="Cabin"/>
                <a:ea typeface="Cabin"/>
                <a:cs typeface="Cabin"/>
                <a:sym typeface="Cabin"/>
                <a:hlinkClick r:id="rId3"/>
              </a:rPr>
              <a:t>Background Assessment Guide (BAG)</a:t>
            </a:r>
            <a:endParaRPr sz="1800" b="0" i="0" u="none" strike="noStrike" cap="none" dirty="0">
              <a:solidFill>
                <a:schemeClr val="dk1"/>
              </a:solidFill>
              <a:latin typeface="Cabin"/>
              <a:ea typeface="Cabin"/>
              <a:cs typeface="Cabin"/>
              <a:sym typeface="Cabin"/>
            </a:endParaRPr>
          </a:p>
        </p:txBody>
      </p:sp>
      <p:pic>
        <p:nvPicPr>
          <p:cNvPr id="433" name="Shape 433"/>
          <p:cNvPicPr preferRelativeResize="0"/>
          <p:nvPr/>
        </p:nvPicPr>
        <p:blipFill rotWithShape="1">
          <a:blip r:embed="rId4">
            <a:alphaModFix/>
          </a:blip>
          <a:srcRect/>
          <a:stretch/>
        </p:blipFill>
        <p:spPr>
          <a:xfrm>
            <a:off x="7010400" y="1752600"/>
            <a:ext cx="1287796" cy="1309608"/>
          </a:xfrm>
          <a:prstGeom prst="rect">
            <a:avLst/>
          </a:prstGeom>
          <a:noFill/>
          <a:ln>
            <a:noFill/>
          </a:ln>
        </p:spPr>
      </p:pic>
      <p:sp>
        <p:nvSpPr>
          <p:cNvPr id="434" name="Shape 434"/>
          <p:cNvSpPr txBox="1"/>
          <p:nvPr/>
        </p:nvSpPr>
        <p:spPr>
          <a:xfrm>
            <a:off x="612648" y="6356350"/>
            <a:ext cx="1981200" cy="365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bin"/>
              <a:ea typeface="Cabin"/>
              <a:cs typeface="Cabin"/>
              <a:sym typeface="Cabin"/>
            </a:endParaRPr>
          </a:p>
        </p:txBody>
      </p:sp>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Flag Activity: Written Directives</a:t>
            </a:r>
            <a:endParaRPr sz="3200" b="0" i="0" u="none" strike="noStrike" cap="none">
              <a:solidFill>
                <a:schemeClr val="dk2"/>
              </a:solidFill>
              <a:latin typeface="Bookman Old Style"/>
              <a:ea typeface="Bookman Old Style"/>
              <a:cs typeface="Bookman Old Style"/>
              <a:sym typeface="Bookman Old Style"/>
            </a:endParaRPr>
          </a:p>
        </p:txBody>
      </p:sp>
      <p:sp>
        <p:nvSpPr>
          <p:cNvPr id="441" name="Shape 441"/>
          <p:cNvSpPr txBox="1">
            <a:spLocks noGrp="1"/>
          </p:cNvSpPr>
          <p:nvPr>
            <p:ph type="body" idx="1"/>
          </p:nvPr>
        </p:nvSpPr>
        <p:spPr>
          <a:xfrm>
            <a:off x="785002" y="1143000"/>
            <a:ext cx="6808573" cy="53422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128"/>
              <a:buFont typeface="Noto Sans Symbols"/>
              <a:buNone/>
            </a:pPr>
            <a:r>
              <a:rPr lang="en-US" sz="2200" b="0" i="0" u="none" strike="noStrike" cap="none" dirty="0">
                <a:solidFill>
                  <a:schemeClr val="dk1"/>
                </a:solidFill>
                <a:latin typeface="Cabin"/>
                <a:ea typeface="Cabin"/>
                <a:cs typeface="Cabin"/>
                <a:sym typeface="Cabin"/>
              </a:rPr>
              <a:t>Exemption Criteria</a:t>
            </a:r>
            <a:endParaRPr sz="2200" b="0" i="0" u="none" strike="noStrike" cap="none" dirty="0">
              <a:solidFill>
                <a:schemeClr val="dk1"/>
              </a:solidFill>
              <a:latin typeface="Cabin"/>
              <a:ea typeface="Cabin"/>
              <a:cs typeface="Cabin"/>
              <a:sym typeface="Cabin"/>
            </a:endParaRPr>
          </a:p>
          <a:p>
            <a:pPr marL="908050" marR="0" lvl="0" indent="-457200" algn="l" rtl="0">
              <a:lnSpc>
                <a:spcPct val="100000"/>
              </a:lnSpc>
              <a:spcBef>
                <a:spcPts val="1200"/>
              </a:spcBef>
              <a:spcAft>
                <a:spcPts val="0"/>
              </a:spcAft>
              <a:buClr>
                <a:schemeClr val="accent1"/>
              </a:buClr>
              <a:buSzPts val="2128"/>
              <a:buFont typeface="Wingdings" pitchFamily="2" charset="2"/>
              <a:buChar char="Ø"/>
            </a:pPr>
            <a:r>
              <a:rPr lang="en-US" sz="2200" b="0" i="0" u="none" strike="noStrike" cap="none" dirty="0">
                <a:solidFill>
                  <a:srgbClr val="FF0000"/>
                </a:solidFill>
                <a:latin typeface="Cabin"/>
                <a:ea typeface="Cabin"/>
                <a:cs typeface="Cabin"/>
                <a:sym typeface="Cabin"/>
              </a:rPr>
              <a:t>WD 6-03B </a:t>
            </a:r>
          </a:p>
          <a:p>
            <a:pPr marL="1365250" lvl="1" indent="-457200">
              <a:spcBef>
                <a:spcPts val="1200"/>
              </a:spcBef>
              <a:buClr>
                <a:schemeClr val="accent1"/>
              </a:buClr>
              <a:buSzPts val="2128"/>
              <a:buFont typeface="Wingdings" pitchFamily="2" charset="2"/>
              <a:buChar char="Ø"/>
            </a:pPr>
            <a:r>
              <a:rPr lang="en-US" sz="2200" b="0" i="0" u="none" strike="noStrike" cap="none" dirty="0">
                <a:solidFill>
                  <a:srgbClr val="FF0000"/>
                </a:solidFill>
                <a:latin typeface="Cabin"/>
                <a:ea typeface="Cabin"/>
                <a:cs typeface="Cabin"/>
                <a:sym typeface="Cabin"/>
              </a:rPr>
              <a:t>Review BAG </a:t>
            </a:r>
            <a:endParaRPr lang="en-US" sz="2200" dirty="0">
              <a:solidFill>
                <a:srgbClr val="FF0000"/>
              </a:solidFill>
            </a:endParaRPr>
          </a:p>
          <a:p>
            <a:pPr marL="1365250" marR="0" lvl="1" indent="-457200" algn="l" rtl="0">
              <a:lnSpc>
                <a:spcPct val="100000"/>
              </a:lnSpc>
              <a:spcBef>
                <a:spcPts val="1200"/>
              </a:spcBef>
              <a:spcAft>
                <a:spcPts val="0"/>
              </a:spcAft>
              <a:buClr>
                <a:schemeClr val="accent1"/>
              </a:buClr>
              <a:buSzPts val="2128"/>
              <a:buFont typeface="Wingdings" pitchFamily="2" charset="2"/>
              <a:buChar char="Ø"/>
            </a:pPr>
            <a:r>
              <a:rPr lang="en-US" sz="2200" b="0" i="0" u="none" strike="noStrike" cap="none" dirty="0">
                <a:solidFill>
                  <a:schemeClr val="dk1"/>
                </a:solidFill>
                <a:latin typeface="Cabin"/>
                <a:ea typeface="Cabin"/>
                <a:cs typeface="Cabin"/>
                <a:sym typeface="Cabin"/>
              </a:rPr>
              <a:t>Consider factors for evidence of good character and rehabilitation.</a:t>
            </a:r>
            <a:endParaRPr sz="2200" b="0" i="0" u="none" strike="noStrike" cap="none" dirty="0">
              <a:solidFill>
                <a:schemeClr val="dk1"/>
              </a:solidFill>
              <a:latin typeface="Cabin"/>
              <a:ea typeface="Cabin"/>
              <a:cs typeface="Cabin"/>
              <a:sym typeface="Cabin"/>
            </a:endParaRPr>
          </a:p>
          <a:p>
            <a:pPr marL="908050" marR="0" lvl="0" indent="-457200" algn="l" rtl="0">
              <a:lnSpc>
                <a:spcPct val="100000"/>
              </a:lnSpc>
              <a:spcBef>
                <a:spcPts val="1200"/>
              </a:spcBef>
              <a:spcAft>
                <a:spcPts val="0"/>
              </a:spcAft>
              <a:buClr>
                <a:schemeClr val="accent1"/>
              </a:buClr>
              <a:buSzPts val="2128"/>
              <a:buFont typeface="Wingdings" pitchFamily="2" charset="2"/>
              <a:buChar char="Ø"/>
            </a:pPr>
            <a:r>
              <a:rPr lang="en-US" sz="2200" b="0" i="0" u="none" strike="noStrike" cap="none" dirty="0">
                <a:solidFill>
                  <a:schemeClr val="dk1"/>
                </a:solidFill>
                <a:latin typeface="Cabin"/>
                <a:ea typeface="Cabin"/>
                <a:cs typeface="Cabin"/>
                <a:sym typeface="Cabin"/>
              </a:rPr>
              <a:t>Certain crimes cannot be exempted. </a:t>
            </a:r>
            <a:endParaRPr sz="2200" b="0" i="0" u="none" strike="noStrike" cap="none" dirty="0">
              <a:solidFill>
                <a:schemeClr val="dk1"/>
              </a:solidFill>
              <a:latin typeface="Cabin"/>
              <a:ea typeface="Cabin"/>
              <a:cs typeface="Cabin"/>
              <a:sym typeface="Cabin"/>
            </a:endParaRPr>
          </a:p>
          <a:p>
            <a:pPr marL="908050" marR="0" lvl="0" indent="-457200" algn="l" rtl="0">
              <a:lnSpc>
                <a:spcPct val="100000"/>
              </a:lnSpc>
              <a:spcBef>
                <a:spcPts val="1200"/>
              </a:spcBef>
              <a:spcAft>
                <a:spcPts val="0"/>
              </a:spcAft>
              <a:buClr>
                <a:schemeClr val="accent1"/>
              </a:buClr>
              <a:buSzPts val="2128"/>
              <a:buFont typeface="Wingdings" pitchFamily="2" charset="2"/>
              <a:buChar char="Ø"/>
            </a:pPr>
            <a:r>
              <a:rPr lang="en-US" sz="2200" b="0" i="0" u="none" strike="noStrike" cap="none" dirty="0">
                <a:solidFill>
                  <a:schemeClr val="dk1"/>
                </a:solidFill>
                <a:latin typeface="Cabin"/>
                <a:ea typeface="Cabin"/>
                <a:cs typeface="Cabin"/>
                <a:sym typeface="Cabin"/>
              </a:rPr>
              <a:t>The county may place conditions on the approval.</a:t>
            </a:r>
            <a:endParaRPr sz="2200" b="0" i="0" u="none" strike="noStrike" cap="none" dirty="0">
              <a:solidFill>
                <a:schemeClr val="dk1"/>
              </a:solidFill>
              <a:latin typeface="Cabin"/>
              <a:ea typeface="Cabin"/>
              <a:cs typeface="Cabin"/>
              <a:sym typeface="Cabin"/>
            </a:endParaRPr>
          </a:p>
          <a:p>
            <a:pPr marL="908050" marR="0" lvl="0" indent="-457200" algn="l" rtl="0">
              <a:lnSpc>
                <a:spcPct val="100000"/>
              </a:lnSpc>
              <a:spcBef>
                <a:spcPts val="1200"/>
              </a:spcBef>
              <a:spcAft>
                <a:spcPts val="0"/>
              </a:spcAft>
              <a:buClr>
                <a:schemeClr val="accent1"/>
              </a:buClr>
              <a:buSzPts val="2128"/>
              <a:buFont typeface="Wingdings" pitchFamily="2" charset="2"/>
              <a:buChar char="Ø"/>
            </a:pPr>
            <a:r>
              <a:rPr lang="en-US" sz="2200" b="0" i="0" u="none" strike="noStrike" cap="none" dirty="0">
                <a:solidFill>
                  <a:schemeClr val="dk1"/>
                </a:solidFill>
                <a:latin typeface="Cabin"/>
                <a:ea typeface="Cabin"/>
                <a:cs typeface="Cabin"/>
                <a:sym typeface="Cabin"/>
              </a:rPr>
              <a:t>Ability to transfer exemptions. </a:t>
            </a:r>
          </a:p>
        </p:txBody>
      </p:sp>
      <p:pic>
        <p:nvPicPr>
          <p:cNvPr id="442" name="Shape 442"/>
          <p:cNvPicPr preferRelativeResize="0"/>
          <p:nvPr/>
        </p:nvPicPr>
        <p:blipFill rotWithShape="1">
          <a:blip r:embed="rId3">
            <a:alphaModFix/>
          </a:blip>
          <a:srcRect/>
          <a:stretch/>
        </p:blipFill>
        <p:spPr>
          <a:xfrm>
            <a:off x="7424351" y="1713471"/>
            <a:ext cx="1447800" cy="1600200"/>
          </a:xfrm>
          <a:prstGeom prst="rect">
            <a:avLst/>
          </a:prstGeom>
          <a:noFill/>
          <a:ln>
            <a:noFill/>
          </a:ln>
        </p:spPr>
      </p:pic>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Discussing a Criminal Record</a:t>
            </a:r>
            <a:endParaRPr sz="3200" b="0" i="0" u="none" strike="noStrike" cap="none">
              <a:solidFill>
                <a:schemeClr val="dk2"/>
              </a:solidFill>
              <a:latin typeface="Bookman Old Style"/>
              <a:ea typeface="Bookman Old Style"/>
              <a:cs typeface="Bookman Old Style"/>
              <a:sym typeface="Bookman Old Style"/>
            </a:endParaRPr>
          </a:p>
        </p:txBody>
      </p:sp>
      <p:sp>
        <p:nvSpPr>
          <p:cNvPr id="449" name="Shape 449"/>
          <p:cNvSpPr txBox="1">
            <a:spLocks noGrp="1"/>
          </p:cNvSpPr>
          <p:nvPr>
            <p:ph type="body" idx="1"/>
          </p:nvPr>
        </p:nvSpPr>
        <p:spPr>
          <a:xfrm>
            <a:off x="381000" y="1219200"/>
            <a:ext cx="8382000" cy="4953000"/>
          </a:xfrm>
          <a:prstGeom prst="rect">
            <a:avLst/>
          </a:prstGeom>
          <a:noFill/>
          <a:ln>
            <a:noFill/>
          </a:ln>
        </p:spPr>
        <p:txBody>
          <a:bodyPr spcFirstLastPara="1" wrap="square" lIns="91425" tIns="45700" rIns="91425" bIns="45700" anchor="t" anchorCtr="0">
            <a:noAutofit/>
          </a:bodyPr>
          <a:lstStyle/>
          <a:p>
            <a:pPr marL="463550" marR="0" lvl="0" indent="-463550" algn="l" rtl="0">
              <a:lnSpc>
                <a:spcPct val="100000"/>
              </a:lnSpc>
              <a:spcBef>
                <a:spcPts val="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The nature of the findings</a:t>
            </a:r>
            <a:endParaRPr sz="2600" b="0" i="0" u="none" strike="noStrike" cap="none" dirty="0">
              <a:solidFill>
                <a:schemeClr val="dk1"/>
              </a:solidFill>
              <a:latin typeface="Cabin"/>
              <a:ea typeface="Cabin"/>
              <a:cs typeface="Cabin"/>
              <a:sym typeface="Cabin"/>
            </a:endParaRPr>
          </a:p>
          <a:p>
            <a:pPr marL="463550" marR="0" lvl="0" indent="-463550" algn="l" rtl="0">
              <a:lnSpc>
                <a:spcPct val="100000"/>
              </a:lnSpc>
              <a:spcBef>
                <a:spcPts val="6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Time frames</a:t>
            </a:r>
            <a:endParaRPr sz="2600" b="0" i="0" u="none" strike="noStrike" cap="none" dirty="0">
              <a:solidFill>
                <a:schemeClr val="dk1"/>
              </a:solidFill>
              <a:latin typeface="Cabin"/>
              <a:ea typeface="Cabin"/>
              <a:cs typeface="Cabin"/>
              <a:sym typeface="Cabin"/>
            </a:endParaRPr>
          </a:p>
          <a:p>
            <a:pPr marL="463550" marR="0" lvl="0" indent="-463550" algn="l" rtl="0">
              <a:lnSpc>
                <a:spcPct val="100000"/>
              </a:lnSpc>
              <a:spcBef>
                <a:spcPts val="6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Circumstances surrounding the findings</a:t>
            </a:r>
            <a:endParaRPr sz="2600" b="0" i="0" u="none" strike="noStrike" cap="none" dirty="0">
              <a:solidFill>
                <a:schemeClr val="dk1"/>
              </a:solidFill>
              <a:latin typeface="Cabin"/>
              <a:ea typeface="Cabin"/>
              <a:cs typeface="Cabin"/>
              <a:sym typeface="Cabin"/>
            </a:endParaRPr>
          </a:p>
          <a:p>
            <a:pPr marL="463550" marR="0" lvl="0" indent="-463550" algn="l" rtl="0">
              <a:lnSpc>
                <a:spcPct val="100000"/>
              </a:lnSpc>
              <a:spcBef>
                <a:spcPts val="6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Activities since the findings</a:t>
            </a:r>
            <a:endParaRPr sz="2600" b="0" i="0" u="none" strike="noStrike" cap="none" dirty="0">
              <a:solidFill>
                <a:schemeClr val="dk1"/>
              </a:solidFill>
              <a:latin typeface="Cabin"/>
              <a:ea typeface="Cabin"/>
              <a:cs typeface="Cabin"/>
              <a:sym typeface="Cabin"/>
            </a:endParaRPr>
          </a:p>
          <a:p>
            <a:pPr marL="463550" marR="0" lvl="0" indent="-463550" algn="l" rtl="0">
              <a:lnSpc>
                <a:spcPct val="100000"/>
              </a:lnSpc>
              <a:spcBef>
                <a:spcPts val="6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Character references</a:t>
            </a:r>
            <a:endParaRPr sz="2600" b="0" i="0" u="none" strike="noStrike" cap="none" dirty="0">
              <a:solidFill>
                <a:schemeClr val="dk1"/>
              </a:solidFill>
              <a:latin typeface="Cabin"/>
              <a:ea typeface="Cabin"/>
              <a:cs typeface="Cabin"/>
              <a:sym typeface="Cabin"/>
            </a:endParaRPr>
          </a:p>
          <a:p>
            <a:pPr marL="463550" marR="0" lvl="0" indent="-463550" algn="l" rtl="0">
              <a:lnSpc>
                <a:spcPct val="100000"/>
              </a:lnSpc>
              <a:spcBef>
                <a:spcPts val="6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Pardons</a:t>
            </a:r>
            <a:endParaRPr sz="2600" b="0" i="0" u="none" strike="noStrike" cap="none" dirty="0">
              <a:solidFill>
                <a:schemeClr val="dk1"/>
              </a:solidFill>
              <a:latin typeface="Cabin"/>
              <a:ea typeface="Cabin"/>
              <a:cs typeface="Cabin"/>
              <a:sym typeface="Cabin"/>
            </a:endParaRPr>
          </a:p>
          <a:p>
            <a:pPr marL="463550" marR="0" lvl="0" indent="-463550" algn="l" rtl="0">
              <a:lnSpc>
                <a:spcPct val="100000"/>
              </a:lnSpc>
              <a:spcBef>
                <a:spcPts val="6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Court certification of rehab</a:t>
            </a:r>
            <a:endParaRPr sz="2600" b="0" i="0" u="none" strike="noStrike" cap="none" dirty="0">
              <a:solidFill>
                <a:schemeClr val="dk1"/>
              </a:solidFill>
              <a:latin typeface="Cabin"/>
              <a:ea typeface="Cabin"/>
              <a:cs typeface="Cabin"/>
              <a:sym typeface="Cabin"/>
            </a:endParaRPr>
          </a:p>
          <a:p>
            <a:pPr marL="463550" marR="0" lvl="0" indent="-463550" algn="l" rtl="0">
              <a:lnSpc>
                <a:spcPct val="100000"/>
              </a:lnSpc>
              <a:spcBef>
                <a:spcPts val="6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Other</a:t>
            </a:r>
            <a:endParaRPr sz="2600" b="0" i="0" u="none" strike="noStrike" cap="none" dirty="0">
              <a:solidFill>
                <a:schemeClr val="dk1"/>
              </a:solidFill>
              <a:latin typeface="Cabin"/>
              <a:ea typeface="Cabin"/>
              <a:cs typeface="Cabin"/>
              <a:sym typeface="Cabin"/>
            </a:endParaRPr>
          </a:p>
        </p:txBody>
      </p:sp>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381000" y="381000"/>
            <a:ext cx="8382000" cy="67710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Flag Activity: Written Directives</a:t>
            </a:r>
            <a:endParaRPr sz="3200" b="0" i="0" u="none" strike="noStrike" cap="none">
              <a:solidFill>
                <a:schemeClr val="dk2"/>
              </a:solidFill>
              <a:latin typeface="Bookman Old Style"/>
              <a:ea typeface="Bookman Old Style"/>
              <a:cs typeface="Bookman Old Style"/>
              <a:sym typeface="Bookman Old Style"/>
            </a:endParaRPr>
          </a:p>
        </p:txBody>
      </p:sp>
      <p:sp>
        <p:nvSpPr>
          <p:cNvPr id="465" name="Shape 465"/>
          <p:cNvSpPr txBox="1">
            <a:spLocks noGrp="1"/>
          </p:cNvSpPr>
          <p:nvPr>
            <p:ph type="body" idx="1"/>
          </p:nvPr>
        </p:nvSpPr>
        <p:spPr>
          <a:xfrm>
            <a:off x="457200" y="1295401"/>
            <a:ext cx="5410200" cy="4894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976"/>
              <a:buFont typeface="Noto Sans Symbols"/>
              <a:buNone/>
            </a:pPr>
            <a:r>
              <a:rPr lang="en-US" sz="2600" b="0" i="0" u="none" strike="noStrike" cap="none" dirty="0">
                <a:solidFill>
                  <a:schemeClr val="dk1"/>
                </a:solidFill>
                <a:latin typeface="Cabin"/>
                <a:ea typeface="Cabin"/>
                <a:cs typeface="Cabin"/>
                <a:sym typeface="Cabin"/>
              </a:rPr>
              <a:t>Confidentiality</a:t>
            </a:r>
            <a:endParaRPr sz="2600" b="0" i="0" u="none" strike="noStrike" cap="none" dirty="0">
              <a:solidFill>
                <a:schemeClr val="dk1"/>
              </a:solidFill>
              <a:latin typeface="Cabin"/>
              <a:ea typeface="Cabin"/>
              <a:cs typeface="Cabin"/>
              <a:sym typeface="Cabin"/>
            </a:endParaRPr>
          </a:p>
          <a:p>
            <a:pPr marL="922337" marR="0" lvl="1" indent="-457200" algn="l" rtl="0">
              <a:lnSpc>
                <a:spcPct val="100000"/>
              </a:lnSpc>
              <a:spcBef>
                <a:spcPts val="500"/>
              </a:spcBef>
              <a:spcAft>
                <a:spcPts val="0"/>
              </a:spcAft>
              <a:buClr>
                <a:schemeClr val="accent1"/>
              </a:buClr>
              <a:buSzPts val="2128"/>
              <a:buFont typeface="Wingdings" pitchFamily="2" charset="2"/>
              <a:buChar char="Ø"/>
            </a:pPr>
            <a:r>
              <a:rPr lang="en-US" sz="2800" b="0" i="0" u="none" strike="noStrike" cap="none" dirty="0">
                <a:solidFill>
                  <a:schemeClr val="dk1"/>
                </a:solidFill>
                <a:latin typeface="Cabin"/>
                <a:ea typeface="Cabin"/>
                <a:cs typeface="Cabin"/>
                <a:sym typeface="Cabin"/>
              </a:rPr>
              <a:t>“W &amp; I code section 10850” All applications and records concerning any individual made or kept by any public officer or agency.......relating to any form of Social Services........shall be confidential.... </a:t>
            </a:r>
            <a:endParaRPr sz="2300" b="0" i="0" u="none" strike="noStrike" cap="none" dirty="0">
              <a:solidFill>
                <a:schemeClr val="dk2"/>
              </a:solidFill>
              <a:latin typeface="Cabin"/>
              <a:ea typeface="Cabin"/>
              <a:cs typeface="Cabin"/>
              <a:sym typeface="Cabin"/>
            </a:endParaRPr>
          </a:p>
        </p:txBody>
      </p:sp>
      <p:sp>
        <p:nvSpPr>
          <p:cNvPr id="466" name="Shape 466"/>
          <p:cNvSpPr txBox="1"/>
          <p:nvPr/>
        </p:nvSpPr>
        <p:spPr>
          <a:xfrm>
            <a:off x="5791200" y="3810000"/>
            <a:ext cx="2438400" cy="198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p:txBody>
      </p:sp>
      <p:pic>
        <p:nvPicPr>
          <p:cNvPr id="467" name="Shape 467"/>
          <p:cNvPicPr preferRelativeResize="0"/>
          <p:nvPr/>
        </p:nvPicPr>
        <p:blipFill rotWithShape="1">
          <a:blip r:embed="rId3">
            <a:alphaModFix/>
          </a:blip>
          <a:srcRect/>
          <a:stretch/>
        </p:blipFill>
        <p:spPr>
          <a:xfrm rot="-1030333">
            <a:off x="5643930" y="4094844"/>
            <a:ext cx="3185855" cy="2138063"/>
          </a:xfrm>
          <a:prstGeom prst="rect">
            <a:avLst/>
          </a:prstGeom>
          <a:noFill/>
          <a:ln>
            <a:noFill/>
          </a:ln>
          <a:effectLst>
            <a:outerShdw blurRad="50800" dist="38100" dir="10800000" algn="r" rotWithShape="0">
              <a:srgbClr val="000000">
                <a:alpha val="40000"/>
              </a:srgbClr>
            </a:outerShdw>
          </a:effectLst>
        </p:spPr>
      </p:pic>
      <p:pic>
        <p:nvPicPr>
          <p:cNvPr id="468" name="Shape 468"/>
          <p:cNvPicPr preferRelativeResize="0"/>
          <p:nvPr/>
        </p:nvPicPr>
        <p:blipFill rotWithShape="1">
          <a:blip r:embed="rId4">
            <a:alphaModFix/>
          </a:blip>
          <a:srcRect/>
          <a:stretch/>
        </p:blipFill>
        <p:spPr>
          <a:xfrm>
            <a:off x="6740857" y="1524000"/>
            <a:ext cx="1447800" cy="1600200"/>
          </a:xfrm>
          <a:prstGeom prst="rect">
            <a:avLst/>
          </a:prstGeom>
          <a:noFill/>
          <a:ln>
            <a:noFill/>
          </a:ln>
        </p:spPr>
      </p:pic>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Confidentiality</a:t>
            </a:r>
            <a:endParaRPr sz="3200" b="0" i="0" u="none" strike="noStrike" cap="none">
              <a:solidFill>
                <a:schemeClr val="dk2"/>
              </a:solidFill>
              <a:latin typeface="Bookman Old Style"/>
              <a:ea typeface="Bookman Old Style"/>
              <a:cs typeface="Bookman Old Style"/>
              <a:sym typeface="Bookman Old Style"/>
            </a:endParaRPr>
          </a:p>
        </p:txBody>
      </p:sp>
      <p:sp>
        <p:nvSpPr>
          <p:cNvPr id="456" name="Shape 456"/>
          <p:cNvSpPr txBox="1"/>
          <p:nvPr/>
        </p:nvSpPr>
        <p:spPr>
          <a:xfrm>
            <a:off x="914400" y="2029144"/>
            <a:ext cx="4038600" cy="152349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2"/>
              </a:buClr>
              <a:buSzPts val="8000"/>
              <a:buFont typeface="Bookman Old Style"/>
              <a:buNone/>
            </a:pPr>
            <a:endParaRPr sz="8000" b="0" i="0" u="none" strike="noStrike" cap="none">
              <a:solidFill>
                <a:schemeClr val="dk2"/>
              </a:solidFill>
              <a:latin typeface="Cabin"/>
              <a:ea typeface="Cabin"/>
              <a:cs typeface="Cabin"/>
              <a:sym typeface="Cabin"/>
            </a:endParaRPr>
          </a:p>
        </p:txBody>
      </p:sp>
      <p:sp>
        <p:nvSpPr>
          <p:cNvPr id="457" name="Shape 457"/>
          <p:cNvSpPr txBox="1"/>
          <p:nvPr/>
        </p:nvSpPr>
        <p:spPr>
          <a:xfrm>
            <a:off x="612648" y="6356350"/>
            <a:ext cx="1981200" cy="365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bin"/>
              <a:ea typeface="Cabin"/>
              <a:cs typeface="Cabin"/>
              <a:sym typeface="Cabin"/>
            </a:endParaRPr>
          </a:p>
        </p:txBody>
      </p:sp>
      <p:pic>
        <p:nvPicPr>
          <p:cNvPr id="458" name="Shape 458"/>
          <p:cNvPicPr preferRelativeResize="0"/>
          <p:nvPr/>
        </p:nvPicPr>
        <p:blipFill rotWithShape="1">
          <a:blip r:embed="rId3">
            <a:alphaModFix/>
          </a:blip>
          <a:srcRect/>
          <a:stretch/>
        </p:blipFill>
        <p:spPr>
          <a:xfrm>
            <a:off x="1066800" y="1342956"/>
            <a:ext cx="6705600" cy="3771899"/>
          </a:xfrm>
          <a:prstGeom prst="rect">
            <a:avLst/>
          </a:prstGeom>
          <a:noFill/>
          <a:ln>
            <a:noFill/>
          </a:ln>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443500" y="381000"/>
            <a:ext cx="8382000" cy="67710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Day 1 Training Overview</a:t>
            </a:r>
            <a:endParaRPr sz="3200" b="0" i="0" u="none" strike="noStrike" cap="none">
              <a:solidFill>
                <a:schemeClr val="dk2"/>
              </a:solidFill>
              <a:latin typeface="Bookman Old Style"/>
              <a:ea typeface="Bookman Old Style"/>
              <a:cs typeface="Bookman Old Style"/>
              <a:sym typeface="Bookman Old Style"/>
            </a:endParaRPr>
          </a:p>
        </p:txBody>
      </p:sp>
      <p:sp>
        <p:nvSpPr>
          <p:cNvPr id="160" name="Shape 160"/>
          <p:cNvSpPr txBox="1">
            <a:spLocks noGrp="1"/>
          </p:cNvSpPr>
          <p:nvPr>
            <p:ph type="body" idx="1"/>
          </p:nvPr>
        </p:nvSpPr>
        <p:spPr>
          <a:xfrm>
            <a:off x="381000" y="1219200"/>
            <a:ext cx="8382000" cy="5029200"/>
          </a:xfrm>
          <a:prstGeom prst="rect">
            <a:avLst/>
          </a:prstGeom>
          <a:noFill/>
          <a:ln>
            <a:noFill/>
          </a:ln>
        </p:spPr>
        <p:txBody>
          <a:bodyPr spcFirstLastPara="1" wrap="square" lIns="91425" tIns="45700" rIns="91425" bIns="45700" anchor="t" anchorCtr="0">
            <a:noAutofit/>
          </a:bodyPr>
          <a:lstStyle/>
          <a:p>
            <a:pPr marL="457200" marR="0" lvl="0" indent="-351028" algn="l" rtl="0">
              <a:lnSpc>
                <a:spcPct val="90000"/>
              </a:lnSpc>
              <a:spcBef>
                <a:spcPts val="0"/>
              </a:spcBef>
              <a:spcAft>
                <a:spcPts val="0"/>
              </a:spcAft>
              <a:buClr>
                <a:schemeClr val="accent1"/>
              </a:buClr>
              <a:buSzPts val="1672"/>
              <a:buFont typeface="Noto Sans Symbols"/>
              <a:buNone/>
            </a:pPr>
            <a:endParaRPr sz="2200" b="0" i="0" u="none" strike="noStrike" cap="none" dirty="0">
              <a:solidFill>
                <a:schemeClr val="dk1"/>
              </a:solidFill>
              <a:latin typeface="Bookman Old Style"/>
              <a:ea typeface="Bookman Old Style"/>
              <a:cs typeface="Bookman Old Style"/>
              <a:sym typeface="Bookman Old Style"/>
            </a:endParaRPr>
          </a:p>
          <a:p>
            <a:pPr marL="457200" marR="0" lvl="0" indent="-457200" algn="l" rtl="0">
              <a:lnSpc>
                <a:spcPct val="90000"/>
              </a:lnSpc>
              <a:spcBef>
                <a:spcPts val="1200"/>
              </a:spcBef>
              <a:spcAft>
                <a:spcPts val="0"/>
              </a:spcAft>
              <a:buClr>
                <a:schemeClr val="accent1"/>
              </a:buClr>
              <a:buSzPts val="1672"/>
              <a:buFont typeface="Wingdings" pitchFamily="2" charset="2"/>
              <a:buChar char="Ø"/>
            </a:pPr>
            <a:r>
              <a:rPr lang="en-US" sz="2200" b="0" i="0" u="none" strike="noStrike" cap="none" dirty="0">
                <a:solidFill>
                  <a:schemeClr val="dk1"/>
                </a:solidFill>
                <a:latin typeface="Bookman Old Style"/>
                <a:ea typeface="Bookman Old Style"/>
                <a:cs typeface="Bookman Old Style"/>
                <a:sym typeface="Bookman Old Style"/>
              </a:rPr>
              <a:t>Goals and Objectives of RFA</a:t>
            </a:r>
            <a:endParaRPr sz="2200" b="0" i="0" u="none" strike="noStrike" cap="none" dirty="0">
              <a:solidFill>
                <a:schemeClr val="dk1"/>
              </a:solidFill>
              <a:latin typeface="Bookman Old Style"/>
              <a:ea typeface="Bookman Old Style"/>
              <a:cs typeface="Bookman Old Style"/>
              <a:sym typeface="Bookman Old Style"/>
            </a:endParaRPr>
          </a:p>
          <a:p>
            <a:pPr marL="457200" marR="0" lvl="0" indent="-457200" algn="l" rtl="0">
              <a:lnSpc>
                <a:spcPct val="90000"/>
              </a:lnSpc>
              <a:spcBef>
                <a:spcPts val="1200"/>
              </a:spcBef>
              <a:spcAft>
                <a:spcPts val="0"/>
              </a:spcAft>
              <a:buClr>
                <a:schemeClr val="accent1"/>
              </a:buClr>
              <a:buSzPts val="1672"/>
              <a:buFont typeface="Wingdings" pitchFamily="2" charset="2"/>
              <a:buChar char="Ø"/>
            </a:pPr>
            <a:r>
              <a:rPr lang="en-US" sz="2200" b="0" i="0" u="none" strike="noStrike" cap="none" dirty="0">
                <a:solidFill>
                  <a:schemeClr val="dk1"/>
                </a:solidFill>
                <a:latin typeface="Bookman Old Style"/>
                <a:ea typeface="Bookman Old Style"/>
                <a:cs typeface="Bookman Old Style"/>
                <a:sym typeface="Bookman Old Style"/>
              </a:rPr>
              <a:t>Review of E-learning</a:t>
            </a:r>
            <a:endParaRPr sz="2600" b="0" i="0" u="none" strike="noStrike" cap="none" dirty="0">
              <a:solidFill>
                <a:schemeClr val="dk1"/>
              </a:solidFill>
              <a:latin typeface="Cabin"/>
              <a:ea typeface="Cabin"/>
              <a:cs typeface="Cabin"/>
              <a:sym typeface="Cabin"/>
            </a:endParaRPr>
          </a:p>
          <a:p>
            <a:pPr marL="457200" marR="0" lvl="0" indent="-457200" algn="l" rtl="0">
              <a:lnSpc>
                <a:spcPct val="90000"/>
              </a:lnSpc>
              <a:spcBef>
                <a:spcPts val="1200"/>
              </a:spcBef>
              <a:spcAft>
                <a:spcPts val="0"/>
              </a:spcAft>
              <a:buClr>
                <a:schemeClr val="accent1"/>
              </a:buClr>
              <a:buSzPts val="1672"/>
              <a:buFont typeface="Wingdings" pitchFamily="2" charset="2"/>
              <a:buChar char="Ø"/>
            </a:pPr>
            <a:r>
              <a:rPr lang="en-US" sz="2200" b="0" i="0" u="none" strike="noStrike" cap="none" dirty="0">
                <a:solidFill>
                  <a:schemeClr val="dk1"/>
                </a:solidFill>
                <a:latin typeface="Bookman Old Style"/>
                <a:ea typeface="Bookman Old Style"/>
                <a:cs typeface="Bookman Old Style"/>
                <a:sym typeface="Bookman Old Style"/>
              </a:rPr>
              <a:t>RFA Key Messages</a:t>
            </a:r>
            <a:endParaRPr sz="2600" b="0" i="0" u="none" strike="noStrike" cap="none" dirty="0">
              <a:solidFill>
                <a:schemeClr val="dk1"/>
              </a:solidFill>
              <a:latin typeface="Cabin"/>
              <a:ea typeface="Cabin"/>
              <a:cs typeface="Cabin"/>
              <a:sym typeface="Cabin"/>
            </a:endParaRPr>
          </a:p>
          <a:p>
            <a:pPr marL="457200" marR="0" lvl="0" indent="-457200" algn="l" rtl="0">
              <a:lnSpc>
                <a:spcPct val="90000"/>
              </a:lnSpc>
              <a:spcBef>
                <a:spcPts val="1200"/>
              </a:spcBef>
              <a:spcAft>
                <a:spcPts val="0"/>
              </a:spcAft>
              <a:buClr>
                <a:schemeClr val="accent1"/>
              </a:buClr>
              <a:buSzPts val="1672"/>
              <a:buFont typeface="Wingdings" pitchFamily="2" charset="2"/>
              <a:buChar char="Ø"/>
            </a:pPr>
            <a:r>
              <a:rPr lang="en-US" sz="2200" b="0" i="0" u="none" strike="noStrike" cap="none" dirty="0">
                <a:solidFill>
                  <a:schemeClr val="dk1"/>
                </a:solidFill>
                <a:latin typeface="Bookman Old Style"/>
                <a:ea typeface="Bookman Old Style"/>
                <a:cs typeface="Bookman Old Style"/>
                <a:sym typeface="Bookman Old Style"/>
              </a:rPr>
              <a:t>Focus on Permanency</a:t>
            </a:r>
            <a:endParaRPr sz="2600" b="0" i="0" u="none" strike="noStrike" cap="none" dirty="0">
              <a:solidFill>
                <a:schemeClr val="dk1"/>
              </a:solidFill>
              <a:latin typeface="Cabin"/>
              <a:ea typeface="Cabin"/>
              <a:cs typeface="Cabin"/>
              <a:sym typeface="Cabin"/>
            </a:endParaRPr>
          </a:p>
          <a:p>
            <a:pPr marL="457200" marR="0" lvl="0" indent="-457200" algn="l" rtl="0">
              <a:lnSpc>
                <a:spcPct val="90000"/>
              </a:lnSpc>
              <a:spcBef>
                <a:spcPts val="1200"/>
              </a:spcBef>
              <a:spcAft>
                <a:spcPts val="0"/>
              </a:spcAft>
              <a:buClr>
                <a:schemeClr val="accent1"/>
              </a:buClr>
              <a:buSzPts val="1672"/>
              <a:buFont typeface="Wingdings" pitchFamily="2" charset="2"/>
              <a:buChar char="Ø"/>
            </a:pPr>
            <a:r>
              <a:rPr lang="en-US" sz="2200" b="0" i="0" u="none" strike="noStrike" cap="none" dirty="0">
                <a:solidFill>
                  <a:schemeClr val="dk1"/>
                </a:solidFill>
                <a:latin typeface="Bookman Old Style"/>
                <a:ea typeface="Bookman Old Style"/>
                <a:cs typeface="Bookman Old Style"/>
                <a:sym typeface="Bookman Old Style"/>
              </a:rPr>
              <a:t>Cultural Humility</a:t>
            </a:r>
            <a:endParaRPr sz="2600" b="0" i="0" u="none" strike="noStrike" cap="none" dirty="0">
              <a:solidFill>
                <a:schemeClr val="dk1"/>
              </a:solidFill>
              <a:latin typeface="Cabin"/>
              <a:ea typeface="Cabin"/>
              <a:cs typeface="Cabin"/>
              <a:sym typeface="Cabin"/>
            </a:endParaRPr>
          </a:p>
          <a:p>
            <a:pPr marL="457200" marR="0" lvl="0" indent="-457200" algn="l" rtl="0">
              <a:lnSpc>
                <a:spcPct val="90000"/>
              </a:lnSpc>
              <a:spcBef>
                <a:spcPts val="1200"/>
              </a:spcBef>
              <a:spcAft>
                <a:spcPts val="0"/>
              </a:spcAft>
              <a:buClr>
                <a:schemeClr val="accent1"/>
              </a:buClr>
              <a:buSzPts val="1672"/>
              <a:buFont typeface="Wingdings" pitchFamily="2" charset="2"/>
              <a:buChar char="Ø"/>
            </a:pPr>
            <a:r>
              <a:rPr lang="en-US" sz="2200" b="0" i="0" u="none" strike="noStrike" cap="none" dirty="0">
                <a:solidFill>
                  <a:schemeClr val="dk1"/>
                </a:solidFill>
                <a:latin typeface="Bookman Old Style"/>
                <a:ea typeface="Bookman Old Style"/>
                <a:cs typeface="Bookman Old Style"/>
                <a:sym typeface="Bookman Old Style"/>
              </a:rPr>
              <a:t>Home Environment</a:t>
            </a:r>
            <a:endParaRPr sz="2200" b="0" i="0" u="none" strike="noStrike" cap="none" dirty="0">
              <a:solidFill>
                <a:schemeClr val="dk1"/>
              </a:solidFill>
              <a:latin typeface="Bookman Old Style"/>
              <a:ea typeface="Bookman Old Style"/>
              <a:cs typeface="Bookman Old Style"/>
              <a:sym typeface="Bookman Old Style"/>
            </a:endParaRPr>
          </a:p>
        </p:txBody>
      </p:sp>
      <p:sp>
        <p:nvSpPr>
          <p:cNvPr id="161" name="Shape 161"/>
          <p:cNvSpPr txBox="1"/>
          <p:nvPr/>
        </p:nvSpPr>
        <p:spPr>
          <a:xfrm>
            <a:off x="612648" y="6356350"/>
            <a:ext cx="1981200" cy="365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bin"/>
              <a:ea typeface="Cabin"/>
              <a:cs typeface="Cabin"/>
              <a:sym typeface="Cabin"/>
            </a:endParaRPr>
          </a:p>
        </p:txBody>
      </p:sp>
      <p:pic>
        <p:nvPicPr>
          <p:cNvPr id="162" name="Shape 162"/>
          <p:cNvPicPr preferRelativeResize="0"/>
          <p:nvPr/>
        </p:nvPicPr>
        <p:blipFill rotWithShape="1">
          <a:blip r:embed="rId3">
            <a:alphaModFix/>
          </a:blip>
          <a:srcRect/>
          <a:stretch/>
        </p:blipFill>
        <p:spPr>
          <a:xfrm>
            <a:off x="4953000" y="1371600"/>
            <a:ext cx="3592122" cy="2601862"/>
          </a:xfrm>
          <a:prstGeom prst="rect">
            <a:avLst/>
          </a:prstGeom>
          <a:noFill/>
          <a:ln>
            <a:noFill/>
          </a:ln>
        </p:spPr>
      </p:pic>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7912-E5D7-CE42-AF64-B07F71D3C018}"/>
              </a:ext>
            </a:extLst>
          </p:cNvPr>
          <p:cNvSpPr>
            <a:spLocks noGrp="1"/>
          </p:cNvSpPr>
          <p:nvPr>
            <p:ph type="title"/>
          </p:nvPr>
        </p:nvSpPr>
        <p:spPr/>
        <p:txBody>
          <a:bodyPr/>
          <a:lstStyle/>
          <a:p>
            <a:r>
              <a:rPr lang="en-US" dirty="0"/>
              <a:t>The Resource Family File Requirements </a:t>
            </a:r>
          </a:p>
        </p:txBody>
      </p:sp>
      <p:sp>
        <p:nvSpPr>
          <p:cNvPr id="3" name="Slide Number Placeholder 2">
            <a:extLst>
              <a:ext uri="{FF2B5EF4-FFF2-40B4-BE49-F238E27FC236}">
                <a16:creationId xmlns:a16="http://schemas.microsoft.com/office/drawing/2014/main" id="{D60FC792-C9CF-B048-9B53-91D285DB033C}"/>
              </a:ext>
            </a:extLst>
          </p:cNvPr>
          <p:cNvSpPr>
            <a:spLocks noGrp="1"/>
          </p:cNvSpPr>
          <p:nvPr>
            <p:ph type="sldNum" idx="12"/>
          </p:nvPr>
        </p:nvSpPr>
        <p:spPr/>
        <p:txBody>
          <a:bodyPr/>
          <a:lstStyle/>
          <a:p>
            <a:pPr marL="0" marR="0" lvl="0" indent="0" algn="l" rtl="0">
              <a:spcBef>
                <a:spcPts val="0"/>
              </a:spcBef>
              <a:spcAft>
                <a:spcPts val="0"/>
              </a:spcAft>
              <a:buNone/>
            </a:pPr>
            <a:fld id="{00000000-1234-1234-1234-123412341234}" type="slidenum">
              <a:rPr lang="en-US" sz="1400" smtClean="0">
                <a:solidFill>
                  <a:schemeClr val="dk2"/>
                </a:solidFill>
                <a:latin typeface="Cabin"/>
                <a:ea typeface="Cabin"/>
                <a:cs typeface="Cabin"/>
                <a:sym typeface="Cabin"/>
              </a:rPr>
              <a:t>40</a:t>
            </a:fld>
            <a:endParaRPr lang="en-US" sz="1400">
              <a:solidFill>
                <a:schemeClr val="dk2"/>
              </a:solidFill>
              <a:latin typeface="Cabin"/>
              <a:ea typeface="Cabin"/>
              <a:cs typeface="Cabin"/>
              <a:sym typeface="Cabin"/>
            </a:endParaRPr>
          </a:p>
        </p:txBody>
      </p:sp>
      <p:sp>
        <p:nvSpPr>
          <p:cNvPr id="4" name="Text Placeholder 3">
            <a:extLst>
              <a:ext uri="{FF2B5EF4-FFF2-40B4-BE49-F238E27FC236}">
                <a16:creationId xmlns:a16="http://schemas.microsoft.com/office/drawing/2014/main" id="{FC85D469-0129-014E-A6E0-7ED20F785851}"/>
              </a:ext>
            </a:extLst>
          </p:cNvPr>
          <p:cNvSpPr>
            <a:spLocks noGrp="1"/>
          </p:cNvSpPr>
          <p:nvPr>
            <p:ph type="body" idx="1"/>
          </p:nvPr>
        </p:nvSpPr>
        <p:spPr/>
        <p:txBody>
          <a:bodyPr/>
          <a:lstStyle/>
          <a:p>
            <a:pPr>
              <a:buFont typeface="Wingdings" pitchFamily="2" charset="2"/>
              <a:buChar char="Ø"/>
            </a:pPr>
            <a:r>
              <a:rPr lang="en-US" dirty="0"/>
              <a:t>Maintain a central RFA file for each applicant.</a:t>
            </a:r>
          </a:p>
          <a:p>
            <a:pPr marL="103124" indent="0">
              <a:buNone/>
            </a:pPr>
            <a:endParaRPr lang="en-US" dirty="0"/>
          </a:p>
          <a:p>
            <a:pPr>
              <a:buFont typeface="Wingdings" pitchFamily="2" charset="2"/>
              <a:buChar char="Ø"/>
            </a:pPr>
            <a:r>
              <a:rPr lang="en-US" dirty="0"/>
              <a:t>Records shall be maintained securely for at least 5 years following the date of application withdrawal, denial, recession, approval, criminal record exemption denial or recession, exclusion or forfeiture or surrender of approval.  (</a:t>
            </a:r>
            <a:r>
              <a:rPr lang="en-US"/>
              <a:t>WD-10-05)</a:t>
            </a:r>
          </a:p>
          <a:p>
            <a:pPr marL="103124" indent="0">
              <a:buNone/>
            </a:pPr>
            <a:endParaRPr lang="en-US" dirty="0"/>
          </a:p>
          <a:p>
            <a:pPr>
              <a:buFont typeface="Wingdings" pitchFamily="2" charset="2"/>
              <a:buChar char="Ø"/>
            </a:pPr>
            <a:r>
              <a:rPr lang="en-US" dirty="0"/>
              <a:t>Please see WD 10-05 for the list of items to remain in the confidential section of the Resource Family file. </a:t>
            </a:r>
          </a:p>
          <a:p>
            <a:pPr>
              <a:buFont typeface="Wingdings" pitchFamily="2" charset="2"/>
              <a:buChar char="Ø"/>
            </a:pPr>
            <a:endParaRPr lang="en-US" dirty="0"/>
          </a:p>
        </p:txBody>
      </p:sp>
    </p:spTree>
    <p:extLst>
      <p:ext uri="{BB962C8B-B14F-4D97-AF65-F5344CB8AC3E}">
        <p14:creationId xmlns:p14="http://schemas.microsoft.com/office/powerpoint/2010/main" val="1703935549"/>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p:nvPr/>
        </p:nvSpPr>
        <p:spPr>
          <a:xfrm>
            <a:off x="612648" y="6356350"/>
            <a:ext cx="1981200" cy="365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bin"/>
              <a:ea typeface="Cabin"/>
              <a:cs typeface="Cabin"/>
              <a:sym typeface="Cabin"/>
            </a:endParaRPr>
          </a:p>
        </p:txBody>
      </p:sp>
      <p:sp>
        <p:nvSpPr>
          <p:cNvPr id="475" name="Shape 475"/>
          <p:cNvSpPr txBox="1"/>
          <p:nvPr/>
        </p:nvSpPr>
        <p:spPr>
          <a:xfrm>
            <a:off x="396240" y="381000"/>
            <a:ext cx="714756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p:txBody>
      </p:sp>
      <p:sp>
        <p:nvSpPr>
          <p:cNvPr id="476" name="Shape 476"/>
          <p:cNvSpPr txBox="1">
            <a:spLocks noGrp="1"/>
          </p:cNvSpPr>
          <p:nvPr>
            <p:ph type="title"/>
          </p:nvPr>
        </p:nvSpPr>
        <p:spPr>
          <a:xfrm>
            <a:off x="457200" y="381000"/>
            <a:ext cx="8229600" cy="762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Wrap up</a:t>
            </a:r>
            <a:endParaRPr sz="3200" b="0" i="0" u="none" strike="noStrike" cap="none">
              <a:solidFill>
                <a:schemeClr val="dk2"/>
              </a:solidFill>
              <a:latin typeface="Bookman Old Style"/>
              <a:ea typeface="Bookman Old Style"/>
              <a:cs typeface="Bookman Old Style"/>
              <a:sym typeface="Bookman Old Style"/>
            </a:endParaRPr>
          </a:p>
        </p:txBody>
      </p:sp>
      <p:sp>
        <p:nvSpPr>
          <p:cNvPr id="477" name="Shape 477"/>
          <p:cNvSpPr txBox="1"/>
          <p:nvPr/>
        </p:nvSpPr>
        <p:spPr>
          <a:xfrm>
            <a:off x="429986" y="2057400"/>
            <a:ext cx="8229600" cy="4937760"/>
          </a:xfrm>
          <a:prstGeom prst="rect">
            <a:avLst/>
          </a:prstGeom>
          <a:noFill/>
          <a:ln>
            <a:noFill/>
          </a:ln>
        </p:spPr>
        <p:txBody>
          <a:bodyPr spcFirstLastPara="1" wrap="square" lIns="91425" tIns="45700" rIns="91425" bIns="45700" anchor="t" anchorCtr="0">
            <a:noAutofit/>
          </a:bodyPr>
          <a:lstStyle/>
          <a:p>
            <a:pPr marL="463550" marR="0" lvl="0" indent="-338074" algn="l" rtl="0">
              <a:lnSpc>
                <a:spcPct val="100000"/>
              </a:lnSpc>
              <a:spcBef>
                <a:spcPts val="0"/>
              </a:spcBef>
              <a:spcAft>
                <a:spcPts val="0"/>
              </a:spcAft>
              <a:buClr>
                <a:schemeClr val="accent1"/>
              </a:buClr>
              <a:buSzPts val="1976"/>
              <a:buFont typeface="Noto Sans Symbols"/>
              <a:buNone/>
            </a:pPr>
            <a:endParaRPr sz="2600" b="0" i="0" u="none" strike="noStrike" cap="none">
              <a:solidFill>
                <a:schemeClr val="dk1"/>
              </a:solidFill>
              <a:latin typeface="Cabin"/>
              <a:ea typeface="Cabin"/>
              <a:cs typeface="Cabin"/>
              <a:sym typeface="Cabin"/>
            </a:endParaRPr>
          </a:p>
        </p:txBody>
      </p:sp>
      <p:sp>
        <p:nvSpPr>
          <p:cNvPr id="478" name="Shape 478"/>
          <p:cNvSpPr txBox="1"/>
          <p:nvPr/>
        </p:nvSpPr>
        <p:spPr>
          <a:xfrm>
            <a:off x="528213" y="1219200"/>
            <a:ext cx="8229600" cy="49530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accent1"/>
              </a:buClr>
              <a:buSzPts val="1976"/>
              <a:buFont typeface="Wingdings" pitchFamily="2" charset="2"/>
              <a:buChar char="Ø"/>
            </a:pPr>
            <a:r>
              <a:rPr lang="en-US" sz="2600" b="0" i="0" u="none" strike="noStrike" cap="none" dirty="0">
                <a:solidFill>
                  <a:schemeClr val="dk1"/>
                </a:solidFill>
                <a:latin typeface="Cabin"/>
                <a:ea typeface="Cabin"/>
                <a:cs typeface="Cabin"/>
                <a:sym typeface="Cabin"/>
              </a:rPr>
              <a:t>What have you learned?  </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200"/>
              </a:spcBef>
              <a:spcAft>
                <a:spcPts val="0"/>
              </a:spcAft>
              <a:buClr>
                <a:schemeClr val="accent1"/>
              </a:buClr>
              <a:buSzPts val="1976"/>
              <a:buFont typeface="Wingdings" pitchFamily="2" charset="2"/>
              <a:buChar char="Ø"/>
            </a:pPr>
            <a:r>
              <a:rPr lang="en-US" sz="2600" b="0" i="0" u="none" strike="noStrike" cap="none" dirty="0">
                <a:solidFill>
                  <a:schemeClr val="dk1"/>
                </a:solidFill>
                <a:latin typeface="Cabin"/>
                <a:ea typeface="Cabin"/>
                <a:cs typeface="Cabin"/>
                <a:sym typeface="Cabin"/>
              </a:rPr>
              <a:t>What questions do you still have? </a:t>
            </a:r>
            <a:endParaRPr sz="2600" b="0" i="0" u="none" strike="noStrike" cap="none" dirty="0">
              <a:solidFill>
                <a:schemeClr val="dk1"/>
              </a:solidFill>
              <a:latin typeface="Cabin"/>
              <a:ea typeface="Cabin"/>
              <a:cs typeface="Cabin"/>
              <a:sym typeface="Cabin"/>
            </a:endParaRPr>
          </a:p>
        </p:txBody>
      </p:sp>
      <p:pic>
        <p:nvPicPr>
          <p:cNvPr id="479" name="Shape 479"/>
          <p:cNvPicPr preferRelativeResize="0"/>
          <p:nvPr/>
        </p:nvPicPr>
        <p:blipFill rotWithShape="1">
          <a:blip r:embed="rId3">
            <a:alphaModFix/>
          </a:blip>
          <a:srcRect/>
          <a:stretch/>
        </p:blipFill>
        <p:spPr>
          <a:xfrm rot="-745377">
            <a:off x="3264945" y="2474869"/>
            <a:ext cx="4986215" cy="2559591"/>
          </a:xfrm>
          <a:prstGeom prst="rect">
            <a:avLst/>
          </a:prstGeom>
          <a:noFill/>
          <a:ln>
            <a:noFill/>
          </a:ln>
        </p:spPr>
      </p:pic>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457200" y="381000"/>
            <a:ext cx="8229600" cy="762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Just Stop It!!</a:t>
            </a:r>
            <a:endParaRPr sz="3200" b="0" i="0" u="none" strike="noStrike" cap="none">
              <a:solidFill>
                <a:schemeClr val="dk2"/>
              </a:solidFill>
              <a:latin typeface="Bookman Old Style"/>
              <a:ea typeface="Bookman Old Style"/>
              <a:cs typeface="Bookman Old Style"/>
              <a:sym typeface="Bookman Old Style"/>
            </a:endParaRPr>
          </a:p>
        </p:txBody>
      </p:sp>
      <p:sp>
        <p:nvSpPr>
          <p:cNvPr id="486" name="Shape 486"/>
          <p:cNvSpPr txBox="1">
            <a:spLocks noGrp="1"/>
          </p:cNvSpPr>
          <p:nvPr>
            <p:ph type="body" idx="1"/>
          </p:nvPr>
        </p:nvSpPr>
        <p:spPr>
          <a:xfrm>
            <a:off x="457200" y="1219200"/>
            <a:ext cx="8229600" cy="4937760"/>
          </a:xfrm>
          <a:prstGeom prst="rect">
            <a:avLst/>
          </a:prstGeom>
          <a:noFill/>
          <a:ln>
            <a:noFill/>
          </a:ln>
        </p:spPr>
        <p:txBody>
          <a:bodyPr spcFirstLastPara="1" wrap="square" lIns="91425" tIns="45700" rIns="91425" bIns="45700" anchor="t" anchorCtr="0">
            <a:noAutofit/>
          </a:bodyPr>
          <a:lstStyle/>
          <a:p>
            <a:pPr marR="0" lvl="0" indent="-457200" algn="l" rtl="0">
              <a:lnSpc>
                <a:spcPct val="100000"/>
              </a:lnSpc>
              <a:spcBef>
                <a:spcPts val="0"/>
              </a:spcBef>
              <a:spcAft>
                <a:spcPts val="0"/>
              </a:spcAft>
              <a:buClr>
                <a:schemeClr val="accent1"/>
              </a:buClr>
              <a:buSzPts val="2128"/>
              <a:buFont typeface="Wingdings" pitchFamily="2" charset="2"/>
              <a:buChar char="Ø"/>
            </a:pPr>
            <a:r>
              <a:rPr lang="en-US" sz="2800" b="0" i="1" u="none" strike="noStrike" cap="none">
                <a:solidFill>
                  <a:schemeClr val="dk1"/>
                </a:solidFill>
                <a:latin typeface="Cabin"/>
                <a:ea typeface="Cabin"/>
                <a:cs typeface="Cabin"/>
                <a:sym typeface="Cabin"/>
              </a:rPr>
              <a:t>Coping with your worries!</a:t>
            </a:r>
            <a:endParaRPr sz="2600" b="0" i="0" u="none" strike="noStrike" cap="none">
              <a:solidFill>
                <a:schemeClr val="dk1"/>
              </a:solidFill>
              <a:latin typeface="Cabin"/>
              <a:ea typeface="Cabin"/>
              <a:cs typeface="Cabin"/>
              <a:sym typeface="Cabin"/>
            </a:endParaRPr>
          </a:p>
          <a:p>
            <a:pPr marL="452438" marR="0" lvl="1" indent="0" algn="l" rtl="0">
              <a:lnSpc>
                <a:spcPct val="100000"/>
              </a:lnSpc>
              <a:spcBef>
                <a:spcPts val="1100"/>
              </a:spcBef>
              <a:spcAft>
                <a:spcPts val="0"/>
              </a:spcAft>
              <a:buClr>
                <a:schemeClr val="accent2"/>
              </a:buClr>
              <a:buSzPts val="2128"/>
              <a:buFont typeface="Noto Sans Symbols"/>
              <a:buNone/>
            </a:pPr>
            <a:r>
              <a:rPr lang="en-US" sz="2800" b="0" i="0" u="sng" strike="noStrike" cap="none" dirty="0">
                <a:solidFill>
                  <a:schemeClr val="hlink"/>
                </a:solidFill>
                <a:latin typeface="Cabin"/>
                <a:ea typeface="Cabin"/>
                <a:cs typeface="Cabin"/>
                <a:sym typeface="Cabin"/>
                <a:hlinkClick r:id="rId3"/>
              </a:rPr>
              <a:t>https://vimeo.com/10880189</a:t>
            </a:r>
            <a:endParaRPr sz="2800" b="0" i="0" u="none" strike="noStrike" cap="none" dirty="0">
              <a:solidFill>
                <a:schemeClr val="dk2"/>
              </a:solidFill>
              <a:latin typeface="Cabin"/>
              <a:ea typeface="Cabin"/>
              <a:cs typeface="Cabin"/>
              <a:sym typeface="Cabin"/>
            </a:endParaRPr>
          </a:p>
          <a:p>
            <a:pPr marL="274320" marR="0" lvl="0" indent="-81280" algn="l" rtl="0">
              <a:lnSpc>
                <a:spcPct val="100000"/>
              </a:lnSpc>
              <a:spcBef>
                <a:spcPts val="1200"/>
              </a:spcBef>
              <a:spcAft>
                <a:spcPts val="0"/>
              </a:spcAft>
              <a:buClr>
                <a:schemeClr val="accent1"/>
              </a:buClr>
              <a:buSzPts val="3040"/>
              <a:buFont typeface="Noto Sans Symbols"/>
              <a:buNone/>
            </a:pPr>
            <a:endParaRPr sz="4000" b="0" i="1" u="none" strike="noStrike" cap="none" dirty="0">
              <a:solidFill>
                <a:schemeClr val="dk1"/>
              </a:solidFill>
              <a:latin typeface="Cabin"/>
              <a:ea typeface="Cabin"/>
              <a:cs typeface="Cabin"/>
              <a:sym typeface="Cabin"/>
            </a:endParaRPr>
          </a:p>
        </p:txBody>
      </p:sp>
      <p:pic>
        <p:nvPicPr>
          <p:cNvPr id="487" name="Shape 487"/>
          <p:cNvPicPr preferRelativeResize="0"/>
          <p:nvPr/>
        </p:nvPicPr>
        <p:blipFill rotWithShape="1">
          <a:blip r:embed="rId4">
            <a:alphaModFix/>
          </a:blip>
          <a:srcRect/>
          <a:stretch/>
        </p:blipFill>
        <p:spPr>
          <a:xfrm rot="1426675">
            <a:off x="3913233" y="2874074"/>
            <a:ext cx="2604543" cy="3315267"/>
          </a:xfrm>
          <a:prstGeom prst="rect">
            <a:avLst/>
          </a:prstGeom>
          <a:noFill/>
          <a:ln>
            <a:noFill/>
          </a:ln>
          <a:effectLst>
            <a:outerShdw blurRad="50800" dist="38100" dir="10800000" algn="r" rotWithShape="0">
              <a:srgbClr val="000000">
                <a:alpha val="40000"/>
              </a:srgbClr>
            </a:outerShdw>
          </a:effectLst>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152400"/>
            <a:ext cx="8229600"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E-Learning Review</a:t>
            </a:r>
            <a:endParaRPr sz="3200" b="0" i="0" u="none" strike="noStrike" cap="none">
              <a:solidFill>
                <a:schemeClr val="dk2"/>
              </a:solidFill>
              <a:latin typeface="Bookman Old Style"/>
              <a:ea typeface="Bookman Old Style"/>
              <a:cs typeface="Bookman Old Style"/>
              <a:sym typeface="Bookman Old Style"/>
            </a:endParaRPr>
          </a:p>
        </p:txBody>
      </p:sp>
      <p:sp>
        <p:nvSpPr>
          <p:cNvPr id="168" name="Shape 168"/>
          <p:cNvSpPr txBox="1">
            <a:spLocks noGrp="1"/>
          </p:cNvSpPr>
          <p:nvPr>
            <p:ph type="body" idx="1"/>
          </p:nvPr>
        </p:nvSpPr>
        <p:spPr>
          <a:xfrm>
            <a:off x="381000" y="1411551"/>
            <a:ext cx="8382000" cy="2210862"/>
          </a:xfrm>
          <a:prstGeom prst="rect">
            <a:avLst/>
          </a:prstGeom>
          <a:noFill/>
          <a:ln>
            <a:noFill/>
          </a:ln>
        </p:spPr>
        <p:txBody>
          <a:bodyPr spcFirstLastPara="1" wrap="square" lIns="91425" tIns="45700" rIns="91425" bIns="45700" anchor="t" anchorCtr="0">
            <a:noAutofit/>
          </a:bodyPr>
          <a:lstStyle/>
          <a:p>
            <a:pPr marR="0" lvl="0" indent="-457200" algn="l" rtl="0">
              <a:lnSpc>
                <a:spcPct val="90000"/>
              </a:lnSpc>
              <a:spcBef>
                <a:spcPts val="0"/>
              </a:spcBef>
              <a:spcAft>
                <a:spcPts val="0"/>
              </a:spcAft>
              <a:buClr>
                <a:schemeClr val="accent1"/>
              </a:buClr>
              <a:buSzPts val="1976"/>
              <a:buFont typeface="Wingdings" pitchFamily="2" charset="2"/>
              <a:buChar char="Ø"/>
            </a:pPr>
            <a:r>
              <a:rPr lang="en-US" sz="2600" b="0" i="0" u="none" strike="noStrike" cap="none" dirty="0">
                <a:solidFill>
                  <a:schemeClr val="dk1"/>
                </a:solidFill>
                <a:latin typeface="Cabin"/>
                <a:ea typeface="Cabin"/>
                <a:cs typeface="Cabin"/>
                <a:sym typeface="Cabin"/>
              </a:rPr>
              <a:t>Jeopardy Game</a:t>
            </a:r>
            <a:endParaRPr sz="2600" b="0" i="0" u="none" strike="noStrike" cap="none" dirty="0">
              <a:solidFill>
                <a:schemeClr val="dk1"/>
              </a:solidFill>
              <a:latin typeface="Cabin"/>
              <a:ea typeface="Cabin"/>
              <a:cs typeface="Cabin"/>
              <a:sym typeface="Cabin"/>
            </a:endParaRPr>
          </a:p>
        </p:txBody>
      </p:sp>
      <p:pic>
        <p:nvPicPr>
          <p:cNvPr id="169" name="Shape 169"/>
          <p:cNvPicPr preferRelativeResize="0"/>
          <p:nvPr/>
        </p:nvPicPr>
        <p:blipFill rotWithShape="1">
          <a:blip r:embed="rId3">
            <a:alphaModFix/>
          </a:blip>
          <a:srcRect/>
          <a:stretch/>
        </p:blipFill>
        <p:spPr>
          <a:xfrm rot="641956">
            <a:off x="3429000" y="2076335"/>
            <a:ext cx="4165600" cy="3092157"/>
          </a:xfrm>
          <a:prstGeom prst="rect">
            <a:avLst/>
          </a:prstGeom>
          <a:noFill/>
          <a:ln>
            <a:noFill/>
          </a:ln>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p:nvPr/>
        </p:nvSpPr>
        <p:spPr>
          <a:xfrm>
            <a:off x="812800" y="476788"/>
            <a:ext cx="7518400"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Bookman Old Style"/>
              <a:buNone/>
            </a:pPr>
            <a:r>
              <a:rPr lang="en-US" sz="3200" b="0" i="0" u="none" strike="noStrike" cap="none">
                <a:solidFill>
                  <a:schemeClr val="dk1"/>
                </a:solidFill>
                <a:latin typeface="Bookman Old Style"/>
                <a:ea typeface="Bookman Old Style"/>
                <a:cs typeface="Bookman Old Style"/>
                <a:sym typeface="Bookman Old Style"/>
              </a:rPr>
              <a:t>RFA Key Messages</a:t>
            </a:r>
            <a:endParaRPr sz="1400" b="0" i="0" u="none" strike="noStrike" cap="none">
              <a:solidFill>
                <a:srgbClr val="000000"/>
              </a:solidFill>
              <a:latin typeface="Arial"/>
              <a:ea typeface="Arial"/>
              <a:cs typeface="Arial"/>
              <a:sym typeface="Arial"/>
            </a:endParaRPr>
          </a:p>
        </p:txBody>
      </p:sp>
      <p:grpSp>
        <p:nvGrpSpPr>
          <p:cNvPr id="176" name="Shape 176"/>
          <p:cNvGrpSpPr/>
          <p:nvPr/>
        </p:nvGrpSpPr>
        <p:grpSpPr>
          <a:xfrm>
            <a:off x="812800" y="1554155"/>
            <a:ext cx="7518400" cy="1011246"/>
            <a:chOff x="0" y="411154"/>
            <a:chExt cx="7772400" cy="1259551"/>
          </a:xfrm>
        </p:grpSpPr>
        <p:sp>
          <p:nvSpPr>
            <p:cNvPr id="177" name="Shape 177"/>
            <p:cNvSpPr/>
            <p:nvPr/>
          </p:nvSpPr>
          <p:spPr>
            <a:xfrm>
              <a:off x="0" y="411155"/>
              <a:ext cx="7772400" cy="1259550"/>
            </a:xfrm>
            <a:prstGeom prst="rect">
              <a:avLst/>
            </a:prstGeom>
            <a:solidFill>
              <a:schemeClr val="lt1">
                <a:alpha val="89411"/>
              </a:schemeClr>
            </a:solidFill>
            <a:ln w="19050" cap="flat" cmpd="sng">
              <a:solidFill>
                <a:srgbClr val="717CA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Shape 178"/>
            <p:cNvSpPr/>
            <p:nvPr/>
          </p:nvSpPr>
          <p:spPr>
            <a:xfrm>
              <a:off x="0" y="411154"/>
              <a:ext cx="7772400" cy="1259551"/>
            </a:xfrm>
            <a:prstGeom prst="rect">
              <a:avLst/>
            </a:prstGeom>
            <a:noFill/>
            <a:ln>
              <a:noFill/>
            </a:ln>
          </p:spPr>
          <p:txBody>
            <a:bodyPr spcFirstLastPara="1" wrap="square" lIns="45700" tIns="45700" rIns="45700" bIns="45700" anchor="b" anchorCtr="0">
              <a:noAutofit/>
            </a:bodyPr>
            <a:lstStyle/>
            <a:p>
              <a:pPr marL="742950" marR="0" lvl="1"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  No additional approvals for adoption or guardianship</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30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  Considers ability to meet the needs of vulnerable children</a:t>
              </a:r>
              <a:endParaRPr sz="1800" b="0" i="0" u="none" strike="noStrike" cap="none">
                <a:solidFill>
                  <a:schemeClr val="dk1"/>
                </a:solidFill>
                <a:latin typeface="Calibri"/>
                <a:ea typeface="Calibri"/>
                <a:cs typeface="Calibri"/>
                <a:sym typeface="Calibri"/>
              </a:endParaRPr>
            </a:p>
          </p:txBody>
        </p:sp>
      </p:grpSp>
      <p:grpSp>
        <p:nvGrpSpPr>
          <p:cNvPr id="179" name="Shape 179"/>
          <p:cNvGrpSpPr/>
          <p:nvPr/>
        </p:nvGrpSpPr>
        <p:grpSpPr>
          <a:xfrm>
            <a:off x="812800" y="2987718"/>
            <a:ext cx="7518400" cy="981621"/>
            <a:chOff x="0" y="1936385"/>
            <a:chExt cx="7772400" cy="981621"/>
          </a:xfrm>
        </p:grpSpPr>
        <p:sp>
          <p:nvSpPr>
            <p:cNvPr id="180" name="Shape 180"/>
            <p:cNvSpPr/>
            <p:nvPr/>
          </p:nvSpPr>
          <p:spPr>
            <a:xfrm>
              <a:off x="0" y="1936386"/>
              <a:ext cx="7772400" cy="981620"/>
            </a:xfrm>
            <a:prstGeom prst="rect">
              <a:avLst/>
            </a:prstGeom>
            <a:solidFill>
              <a:schemeClr val="lt1">
                <a:alpha val="89411"/>
              </a:schemeClr>
            </a:solidFill>
            <a:ln w="19050" cap="flat" cmpd="sng">
              <a:solidFill>
                <a:srgbClr val="717CA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Shape 181"/>
            <p:cNvSpPr/>
            <p:nvPr/>
          </p:nvSpPr>
          <p:spPr>
            <a:xfrm>
              <a:off x="0" y="1936385"/>
              <a:ext cx="7772400" cy="981620"/>
            </a:xfrm>
            <a:prstGeom prst="rect">
              <a:avLst/>
            </a:prstGeom>
            <a:noFill/>
            <a:ln>
              <a:noFill/>
            </a:ln>
          </p:spPr>
          <p:txBody>
            <a:bodyPr spcFirstLastPara="1" wrap="square" lIns="45700" tIns="45700" rIns="45700" bIns="45700" anchor="b" anchorCtr="0">
              <a:noAutofit/>
            </a:bodyPr>
            <a:lstStyle/>
            <a:p>
              <a:pPr marL="742950" marR="0" lvl="1"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Families are better prepared and supported</a:t>
              </a:r>
              <a:endParaRPr sz="1800" b="0" i="0" u="none" strike="noStrike" cap="none">
                <a:solidFill>
                  <a:schemeClr val="dk1"/>
                </a:solidFill>
                <a:latin typeface="Calibri"/>
                <a:ea typeface="Calibri"/>
                <a:cs typeface="Calibri"/>
                <a:sym typeface="Calibri"/>
              </a:endParaRPr>
            </a:p>
            <a:p>
              <a:pPr marL="742950" marR="0" lvl="1" indent="-285750" algn="l" rtl="0">
                <a:lnSpc>
                  <a:spcPct val="100000"/>
                </a:lnSpc>
                <a:spcBef>
                  <a:spcPts val="30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Training and support for all families → more stability, fewer moves</a:t>
              </a:r>
              <a:endParaRPr sz="1800" b="0" i="0" u="none" strike="noStrike" cap="none">
                <a:solidFill>
                  <a:schemeClr val="dk1"/>
                </a:solidFill>
                <a:latin typeface="Calibri"/>
                <a:ea typeface="Calibri"/>
                <a:cs typeface="Calibri"/>
                <a:sym typeface="Calibri"/>
              </a:endParaRPr>
            </a:p>
          </p:txBody>
        </p:sp>
      </p:grpSp>
      <p:grpSp>
        <p:nvGrpSpPr>
          <p:cNvPr id="182" name="Shape 182"/>
          <p:cNvGrpSpPr/>
          <p:nvPr/>
        </p:nvGrpSpPr>
        <p:grpSpPr>
          <a:xfrm>
            <a:off x="1201420" y="2722038"/>
            <a:ext cx="6245356" cy="531360"/>
            <a:chOff x="388620" y="1670705"/>
            <a:chExt cx="6245356" cy="531360"/>
          </a:xfrm>
        </p:grpSpPr>
        <p:sp>
          <p:nvSpPr>
            <p:cNvPr id="183" name="Shape 183"/>
            <p:cNvSpPr/>
            <p:nvPr/>
          </p:nvSpPr>
          <p:spPr>
            <a:xfrm>
              <a:off x="388620" y="1670705"/>
              <a:ext cx="6245356" cy="531360"/>
            </a:xfrm>
            <a:prstGeom prst="roundRect">
              <a:avLst>
                <a:gd name="adj" fmla="val 16667"/>
              </a:avLst>
            </a:prstGeom>
            <a:gradFill>
              <a:gsLst>
                <a:gs pos="0">
                  <a:srgbClr val="089995">
                    <a:alpha val="80000"/>
                  </a:srgbClr>
                </a:gs>
                <a:gs pos="10000">
                  <a:srgbClr val="089995">
                    <a:alpha val="80000"/>
                  </a:srgbClr>
                </a:gs>
                <a:gs pos="65000">
                  <a:srgbClr val="059E97">
                    <a:alpha val="80000"/>
                  </a:srgbClr>
                </a:gs>
                <a:gs pos="90000">
                  <a:srgbClr val="00C5B7">
                    <a:alpha val="80000"/>
                  </a:srgbClr>
                </a:gs>
                <a:gs pos="100000">
                  <a:srgbClr val="00C5B7">
                    <a:alpha val="80000"/>
                  </a:srgbClr>
                </a:gs>
              </a:gsLst>
              <a:lin ang="2700000" scaled="0"/>
            </a:gra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Shape 184"/>
            <p:cNvSpPr/>
            <p:nvPr/>
          </p:nvSpPr>
          <p:spPr>
            <a:xfrm>
              <a:off x="414559" y="1696644"/>
              <a:ext cx="6193478" cy="479482"/>
            </a:xfrm>
            <a:prstGeom prst="rect">
              <a:avLst/>
            </a:prstGeom>
            <a:gradFill>
              <a:gsLst>
                <a:gs pos="0">
                  <a:srgbClr val="089995">
                    <a:alpha val="80000"/>
                  </a:srgbClr>
                </a:gs>
                <a:gs pos="10000">
                  <a:srgbClr val="089995">
                    <a:alpha val="80000"/>
                  </a:srgbClr>
                </a:gs>
                <a:gs pos="65000">
                  <a:srgbClr val="059E97">
                    <a:alpha val="80000"/>
                  </a:srgbClr>
                </a:gs>
                <a:gs pos="90000">
                  <a:srgbClr val="00C5B7">
                    <a:alpha val="80000"/>
                  </a:srgbClr>
                </a:gs>
                <a:gs pos="100000">
                  <a:srgbClr val="00C5B7">
                    <a:alpha val="80000"/>
                  </a:srgbClr>
                </a:gs>
              </a:gsLst>
              <a:lin ang="2700000" scaled="0"/>
            </a:gradFill>
            <a:ln>
              <a:noFill/>
            </a:ln>
          </p:spPr>
          <p:txBody>
            <a:bodyPr spcFirstLastPara="1" wrap="square" lIns="205625" tIns="0" rIns="205625" bIns="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Achieves Results for Children and Families </a:t>
              </a:r>
              <a:endParaRPr sz="2000" b="0" i="0" u="none" strike="noStrike" cap="none">
                <a:solidFill>
                  <a:schemeClr val="lt1"/>
                </a:solidFill>
                <a:latin typeface="Calibri"/>
                <a:ea typeface="Calibri"/>
                <a:cs typeface="Calibri"/>
                <a:sym typeface="Calibri"/>
              </a:endParaRPr>
            </a:p>
          </p:txBody>
        </p:sp>
      </p:grpSp>
      <p:grpSp>
        <p:nvGrpSpPr>
          <p:cNvPr id="185" name="Shape 185"/>
          <p:cNvGrpSpPr/>
          <p:nvPr/>
        </p:nvGrpSpPr>
        <p:grpSpPr>
          <a:xfrm>
            <a:off x="812800" y="4307722"/>
            <a:ext cx="7518400" cy="765451"/>
            <a:chOff x="0" y="3660064"/>
            <a:chExt cx="7772400" cy="765451"/>
          </a:xfrm>
        </p:grpSpPr>
        <p:sp>
          <p:nvSpPr>
            <p:cNvPr id="186" name="Shape 186"/>
            <p:cNvSpPr/>
            <p:nvPr/>
          </p:nvSpPr>
          <p:spPr>
            <a:xfrm>
              <a:off x="0" y="3660064"/>
              <a:ext cx="7772400" cy="765451"/>
            </a:xfrm>
            <a:prstGeom prst="rect">
              <a:avLst/>
            </a:prstGeom>
            <a:solidFill>
              <a:schemeClr val="lt1">
                <a:alpha val="89411"/>
              </a:schemeClr>
            </a:solidFill>
            <a:ln w="19050" cap="flat" cmpd="sng">
              <a:solidFill>
                <a:srgbClr val="717CA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Shape 187"/>
            <p:cNvSpPr/>
            <p:nvPr/>
          </p:nvSpPr>
          <p:spPr>
            <a:xfrm>
              <a:off x="0" y="3660065"/>
              <a:ext cx="7772400" cy="765450"/>
            </a:xfrm>
            <a:prstGeom prst="rect">
              <a:avLst/>
            </a:prstGeom>
            <a:noFill/>
            <a:ln>
              <a:noFill/>
            </a:ln>
          </p:spPr>
          <p:txBody>
            <a:bodyPr spcFirstLastPara="1" wrap="square" lIns="45700" tIns="45700" rIns="45700" bIns="45700" anchor="b" anchorCtr="0">
              <a:noAutofit/>
            </a:bodyPr>
            <a:lstStyle/>
            <a:p>
              <a:pPr marL="742950" marR="0" lvl="1"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 Eliminates duplicative processes</a:t>
              </a:r>
              <a:endParaRPr sz="1800" b="0" i="0" u="none" strike="noStrike" cap="none">
                <a:solidFill>
                  <a:schemeClr val="dk1"/>
                </a:solidFill>
                <a:latin typeface="Calibri"/>
                <a:ea typeface="Calibri"/>
                <a:cs typeface="Calibri"/>
                <a:sym typeface="Calibri"/>
              </a:endParaRPr>
            </a:p>
          </p:txBody>
        </p:sp>
      </p:grpSp>
      <p:grpSp>
        <p:nvGrpSpPr>
          <p:cNvPr id="188" name="Shape 188"/>
          <p:cNvGrpSpPr/>
          <p:nvPr/>
        </p:nvGrpSpPr>
        <p:grpSpPr>
          <a:xfrm>
            <a:off x="1201420" y="4159088"/>
            <a:ext cx="6245356" cy="531360"/>
            <a:chOff x="388620" y="3394385"/>
            <a:chExt cx="6245356" cy="531360"/>
          </a:xfrm>
        </p:grpSpPr>
        <p:sp>
          <p:nvSpPr>
            <p:cNvPr id="189" name="Shape 189"/>
            <p:cNvSpPr/>
            <p:nvPr/>
          </p:nvSpPr>
          <p:spPr>
            <a:xfrm>
              <a:off x="388620" y="3394385"/>
              <a:ext cx="6245356" cy="531360"/>
            </a:xfrm>
            <a:prstGeom prst="roundRect">
              <a:avLst>
                <a:gd name="adj" fmla="val 16667"/>
              </a:avLst>
            </a:prstGeom>
            <a:solidFill>
              <a:srgbClr val="00B0F0"/>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Shape 190"/>
            <p:cNvSpPr/>
            <p:nvPr/>
          </p:nvSpPr>
          <p:spPr>
            <a:xfrm>
              <a:off x="414559" y="3420324"/>
              <a:ext cx="6193478" cy="479482"/>
            </a:xfrm>
            <a:prstGeom prst="rect">
              <a:avLst/>
            </a:prstGeom>
            <a:gradFill>
              <a:gsLst>
                <a:gs pos="0">
                  <a:srgbClr val="089995">
                    <a:alpha val="80000"/>
                  </a:srgbClr>
                </a:gs>
                <a:gs pos="10000">
                  <a:srgbClr val="089995">
                    <a:alpha val="80000"/>
                  </a:srgbClr>
                </a:gs>
                <a:gs pos="65000">
                  <a:srgbClr val="059E97">
                    <a:alpha val="80000"/>
                  </a:srgbClr>
                </a:gs>
                <a:gs pos="90000">
                  <a:srgbClr val="00C5B7">
                    <a:alpha val="80000"/>
                  </a:srgbClr>
                </a:gs>
                <a:gs pos="100000">
                  <a:srgbClr val="00C5B7">
                    <a:alpha val="80000"/>
                  </a:srgbClr>
                </a:gs>
              </a:gsLst>
              <a:lin ang="2700000" scaled="0"/>
            </a:gradFill>
            <a:ln>
              <a:noFill/>
            </a:ln>
          </p:spPr>
          <p:txBody>
            <a:bodyPr spcFirstLastPara="1" wrap="square" lIns="205625" tIns="0" rIns="205625" bIns="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Improves Efficiency</a:t>
              </a:r>
              <a:endParaRPr sz="2000" b="0" i="0" u="none" strike="noStrike" cap="none">
                <a:solidFill>
                  <a:schemeClr val="lt1"/>
                </a:solidFill>
                <a:latin typeface="Calibri"/>
                <a:ea typeface="Calibri"/>
                <a:cs typeface="Calibri"/>
                <a:sym typeface="Calibri"/>
              </a:endParaRPr>
            </a:p>
          </p:txBody>
        </p:sp>
      </p:grpSp>
      <p:grpSp>
        <p:nvGrpSpPr>
          <p:cNvPr id="191" name="Shape 191"/>
          <p:cNvGrpSpPr/>
          <p:nvPr/>
        </p:nvGrpSpPr>
        <p:grpSpPr>
          <a:xfrm>
            <a:off x="1201420" y="1345710"/>
            <a:ext cx="6247696" cy="530350"/>
            <a:chOff x="388620" y="146484"/>
            <a:chExt cx="6247696" cy="530350"/>
          </a:xfrm>
        </p:grpSpPr>
        <p:sp>
          <p:nvSpPr>
            <p:cNvPr id="192" name="Shape 192"/>
            <p:cNvSpPr/>
            <p:nvPr/>
          </p:nvSpPr>
          <p:spPr>
            <a:xfrm>
              <a:off x="388620" y="146484"/>
              <a:ext cx="6247696" cy="530350"/>
            </a:xfrm>
            <a:prstGeom prst="roundRect">
              <a:avLst>
                <a:gd name="adj" fmla="val 16667"/>
              </a:avLst>
            </a:prstGeom>
            <a:gradFill>
              <a:gsLst>
                <a:gs pos="0">
                  <a:srgbClr val="2992FF"/>
                </a:gs>
                <a:gs pos="5000">
                  <a:srgbClr val="2992FF"/>
                </a:gs>
                <a:gs pos="30000">
                  <a:srgbClr val="85C2FF"/>
                </a:gs>
                <a:gs pos="75000">
                  <a:srgbClr val="8ECC80">
                    <a:alpha val="81568"/>
                  </a:srgbClr>
                </a:gs>
                <a:gs pos="100000">
                  <a:srgbClr val="FFEBFA"/>
                </a:gs>
              </a:gsLst>
              <a:lin ang="5400000" scaled="0"/>
            </a:gra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Shape 193"/>
            <p:cNvSpPr/>
            <p:nvPr/>
          </p:nvSpPr>
          <p:spPr>
            <a:xfrm>
              <a:off x="414510" y="172374"/>
              <a:ext cx="6195916" cy="478570"/>
            </a:xfrm>
            <a:prstGeom prst="rect">
              <a:avLst/>
            </a:prstGeom>
            <a:gradFill>
              <a:gsLst>
                <a:gs pos="0">
                  <a:srgbClr val="089995">
                    <a:alpha val="80000"/>
                  </a:srgbClr>
                </a:gs>
                <a:gs pos="10000">
                  <a:srgbClr val="089995">
                    <a:alpha val="80000"/>
                  </a:srgbClr>
                </a:gs>
                <a:gs pos="65000">
                  <a:srgbClr val="059E97">
                    <a:alpha val="80000"/>
                  </a:srgbClr>
                </a:gs>
                <a:gs pos="91000">
                  <a:srgbClr val="00C5B7">
                    <a:alpha val="80000"/>
                  </a:srgbClr>
                </a:gs>
                <a:gs pos="100000">
                  <a:srgbClr val="00C5B7">
                    <a:alpha val="80000"/>
                  </a:srgbClr>
                </a:gs>
              </a:gsLst>
              <a:lin ang="2700000" scaled="0"/>
            </a:gradFill>
            <a:ln>
              <a:noFill/>
            </a:ln>
          </p:spPr>
          <p:txBody>
            <a:bodyPr spcFirstLastPara="1" wrap="square" lIns="205625" tIns="0" rIns="205625" bIns="0" anchor="ctr" anchorCtr="0">
              <a:noAutofit/>
            </a:bodyPr>
            <a:lstStyle/>
            <a:p>
              <a:pPr marL="0" marR="0" lvl="0" indent="0" algn="l"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Focuses on Lifelong Relationships &amp; Quality Parenting</a:t>
              </a:r>
              <a:endParaRPr sz="1400" b="0" i="0" u="none" strike="noStrike" cap="none">
                <a:solidFill>
                  <a:srgbClr val="000000"/>
                </a:solidFill>
                <a:latin typeface="Arial"/>
                <a:ea typeface="Arial"/>
                <a:cs typeface="Arial"/>
                <a:sym typeface="Arial"/>
              </a:endParaRPr>
            </a:p>
          </p:txBody>
        </p:sp>
      </p:grpSp>
      <p:sp>
        <p:nvSpPr>
          <p:cNvPr id="194" name="Shape 194"/>
          <p:cNvSpPr txBox="1"/>
          <p:nvPr/>
        </p:nvSpPr>
        <p:spPr>
          <a:xfrm>
            <a:off x="612648" y="6356350"/>
            <a:ext cx="1981200" cy="365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Cabin"/>
              <a:ea typeface="Cabin"/>
              <a:cs typeface="Cabin"/>
              <a:sym typeface="Cabin"/>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p:nvPr/>
        </p:nvSpPr>
        <p:spPr>
          <a:xfrm>
            <a:off x="2877015" y="3033132"/>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p:txBody>
      </p:sp>
      <p:pic>
        <p:nvPicPr>
          <p:cNvPr id="201" name="Shape 201"/>
          <p:cNvPicPr preferRelativeResize="0"/>
          <p:nvPr/>
        </p:nvPicPr>
        <p:blipFill rotWithShape="1">
          <a:blip r:embed="rId3">
            <a:alphaModFix/>
          </a:blip>
          <a:srcRect/>
          <a:stretch/>
        </p:blipFill>
        <p:spPr>
          <a:xfrm>
            <a:off x="0" y="915025"/>
            <a:ext cx="9143999" cy="5027952"/>
          </a:xfrm>
          <a:prstGeom prst="rect">
            <a:avLst/>
          </a:prstGeom>
          <a:noFill/>
          <a:ln>
            <a:noFill/>
          </a:ln>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Shape 207"/>
          <p:cNvPicPr preferRelativeResize="0"/>
          <p:nvPr/>
        </p:nvPicPr>
        <p:blipFill rotWithShape="1">
          <a:blip r:embed="rId3">
            <a:alphaModFix/>
          </a:blip>
          <a:srcRect/>
          <a:stretch/>
        </p:blipFill>
        <p:spPr>
          <a:xfrm>
            <a:off x="123288" y="90775"/>
            <a:ext cx="8897424" cy="5916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419100" y="457200"/>
            <a:ext cx="8382000" cy="67710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3200"/>
              <a:buFont typeface="Bookman Old Style"/>
              <a:buNone/>
            </a:pPr>
            <a:r>
              <a:rPr lang="en-US" sz="3200" b="0" i="0" u="none" strike="noStrike" cap="none">
                <a:solidFill>
                  <a:schemeClr val="dk2"/>
                </a:solidFill>
                <a:latin typeface="Bookman Old Style"/>
                <a:ea typeface="Bookman Old Style"/>
                <a:cs typeface="Bookman Old Style"/>
                <a:sym typeface="Bookman Old Style"/>
              </a:rPr>
              <a:t>Thinking about Permanency </a:t>
            </a:r>
            <a:endParaRPr sz="3200" b="0" i="0" u="none" strike="noStrike" cap="none">
              <a:solidFill>
                <a:schemeClr val="dk2"/>
              </a:solidFill>
              <a:latin typeface="Bookman Old Style"/>
              <a:ea typeface="Bookman Old Style"/>
              <a:cs typeface="Bookman Old Style"/>
              <a:sym typeface="Bookman Old Style"/>
            </a:endParaRPr>
          </a:p>
        </p:txBody>
      </p:sp>
      <p:sp>
        <p:nvSpPr>
          <p:cNvPr id="214" name="Shape 214"/>
          <p:cNvSpPr txBox="1">
            <a:spLocks noGrp="1"/>
          </p:cNvSpPr>
          <p:nvPr>
            <p:ph type="body" idx="1"/>
          </p:nvPr>
        </p:nvSpPr>
        <p:spPr>
          <a:xfrm>
            <a:off x="688848" y="2568635"/>
            <a:ext cx="3810000" cy="124136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6080"/>
              <a:buFont typeface="Noto Sans Symbols"/>
              <a:buNone/>
            </a:pPr>
            <a:r>
              <a:rPr lang="en-US" sz="8000" b="0" i="0" u="sng" strike="noStrike" cap="none">
                <a:solidFill>
                  <a:schemeClr val="hlink"/>
                </a:solidFill>
                <a:latin typeface="Cabin"/>
                <a:ea typeface="Cabin"/>
                <a:cs typeface="Cabin"/>
                <a:sym typeface="Cabin"/>
                <a:hlinkClick r:id="rId3"/>
              </a:rPr>
              <a:t>VIDEO</a:t>
            </a:r>
            <a:endParaRPr sz="8000" b="0" i="0" u="none" strike="noStrike" cap="none">
              <a:solidFill>
                <a:schemeClr val="dk1"/>
              </a:solidFill>
              <a:latin typeface="Cabin"/>
              <a:ea typeface="Cabin"/>
              <a:cs typeface="Cabin"/>
              <a:sym typeface="Cabin"/>
            </a:endParaRPr>
          </a:p>
        </p:txBody>
      </p:sp>
      <p:pic>
        <p:nvPicPr>
          <p:cNvPr id="215" name="Shape 215" descr="http://ecx.images-amazon.com/images/I/51WAHRJG3FL.jpg"/>
          <p:cNvPicPr preferRelativeResize="0"/>
          <p:nvPr/>
        </p:nvPicPr>
        <p:blipFill rotWithShape="1">
          <a:blip r:embed="rId4">
            <a:alphaModFix/>
          </a:blip>
          <a:srcRect/>
          <a:stretch/>
        </p:blipFill>
        <p:spPr>
          <a:xfrm>
            <a:off x="4271865" y="1383128"/>
            <a:ext cx="4762500" cy="4724401"/>
          </a:xfrm>
          <a:prstGeom prst="rect">
            <a:avLst/>
          </a:prstGeom>
          <a:noFill/>
          <a:ln>
            <a:noFill/>
          </a:ln>
        </p:spPr>
      </p:pic>
      <p:sp>
        <p:nvSpPr>
          <p:cNvPr id="216" name="Shape 216"/>
          <p:cNvSpPr txBox="1"/>
          <p:nvPr/>
        </p:nvSpPr>
        <p:spPr>
          <a:xfrm>
            <a:off x="3920613" y="3657600"/>
            <a:ext cx="152400" cy="20313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bin"/>
              <a:ea typeface="Cabin"/>
              <a:cs typeface="Cabin"/>
              <a:sym typeface="Cabin"/>
            </a:endParaRPr>
          </a:p>
        </p:txBody>
      </p:sp>
      <p:sp>
        <p:nvSpPr>
          <p:cNvPr id="217" name="Shape 217"/>
          <p:cNvSpPr txBox="1"/>
          <p:nvPr/>
        </p:nvSpPr>
        <p:spPr>
          <a:xfrm>
            <a:off x="612648" y="6356350"/>
            <a:ext cx="1981200" cy="3657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bin"/>
              <a:ea typeface="Cabin"/>
              <a:cs typeface="Cabin"/>
              <a:sym typeface="Cabin"/>
            </a:endParaRPr>
          </a:p>
        </p:txBody>
      </p:sp>
    </p:spTree>
  </p:cSld>
  <p:clrMapOvr>
    <a:masterClrMapping/>
  </p:clrMapOvr>
  <p:transition>
    <p:fade thruBlk="1"/>
  </p:transition>
</p:sld>
</file>

<file path=ppt/theme/theme1.xml><?xml version="1.0" encoding="utf-8"?>
<a:theme xmlns:a="http://schemas.openxmlformats.org/drawingml/2006/main" name="Origin">
  <a:themeElements>
    <a:clrScheme name="Origin">
      <a:dk1>
        <a:srgbClr val="000000"/>
      </a:dk1>
      <a:lt1>
        <a:srgbClr val="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15170</TotalTime>
  <Words>1506</Words>
  <Application>Microsoft Macintosh PowerPoint</Application>
  <PresentationFormat>On-screen Show (4:3)</PresentationFormat>
  <Paragraphs>256</Paragraphs>
  <Slides>42</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Calibri</vt:lpstr>
      <vt:lpstr>Arial</vt:lpstr>
      <vt:lpstr>Wingdings</vt:lpstr>
      <vt:lpstr>Courier New</vt:lpstr>
      <vt:lpstr>Bookman Old Style</vt:lpstr>
      <vt:lpstr>Cabin</vt:lpstr>
      <vt:lpstr>Noto Sans Symbols</vt:lpstr>
      <vt:lpstr>Origin</vt:lpstr>
      <vt:lpstr>Resource Family Approval Training</vt:lpstr>
      <vt:lpstr>Purpose of this Training</vt:lpstr>
      <vt:lpstr>Learning Objectives</vt:lpstr>
      <vt:lpstr>Day 1 Training Overview</vt:lpstr>
      <vt:lpstr>E-Learning Review</vt:lpstr>
      <vt:lpstr>PowerPoint Presentation</vt:lpstr>
      <vt:lpstr>PowerPoint Presentation</vt:lpstr>
      <vt:lpstr>PowerPoint Presentation</vt:lpstr>
      <vt:lpstr>Thinking about Permanency </vt:lpstr>
      <vt:lpstr>Permanency: What is it?</vt:lpstr>
      <vt:lpstr>How Does RFA Support Permanency</vt:lpstr>
      <vt:lpstr>Activity: Looking at Engagement</vt:lpstr>
      <vt:lpstr>Culture Video </vt:lpstr>
      <vt:lpstr>Group-Table Activity</vt:lpstr>
      <vt:lpstr>Practicing Cultural Humility</vt:lpstr>
      <vt:lpstr>Activity:  Engaging around Culture</vt:lpstr>
      <vt:lpstr>RFA Application </vt:lpstr>
      <vt:lpstr>Home Environment</vt:lpstr>
      <vt:lpstr>Capacity Determination </vt:lpstr>
      <vt:lpstr>Home and Grounds</vt:lpstr>
      <vt:lpstr>Flag Activity: Written Directives </vt:lpstr>
      <vt:lpstr>Group Discussion</vt:lpstr>
      <vt:lpstr>Flag Activity: Written Directives</vt:lpstr>
      <vt:lpstr>Documented Alternative Plan (DAP)</vt:lpstr>
      <vt:lpstr>Group Discussion</vt:lpstr>
      <vt:lpstr>Home and Grounds</vt:lpstr>
      <vt:lpstr>Flag Activity: Written Directives</vt:lpstr>
      <vt:lpstr>Flag Activity: Written Directives</vt:lpstr>
      <vt:lpstr>Flag Activity: Written Directives</vt:lpstr>
      <vt:lpstr>Telephones </vt:lpstr>
      <vt:lpstr>PowerPoint Presentation</vt:lpstr>
      <vt:lpstr>PowerPoint Presentation</vt:lpstr>
      <vt:lpstr>PowerPoint Presentation</vt:lpstr>
      <vt:lpstr>PowerPoint Presentation</vt:lpstr>
      <vt:lpstr>Flag Activity: Written Directives</vt:lpstr>
      <vt:lpstr>Flag Activity: Written Directives</vt:lpstr>
      <vt:lpstr>Discussing a Criminal Record</vt:lpstr>
      <vt:lpstr>Flag Activity: Written Directives</vt:lpstr>
      <vt:lpstr>Confidentiality</vt:lpstr>
      <vt:lpstr>The Resource Family File Requirements </vt:lpstr>
      <vt:lpstr>Wrap up</vt:lpstr>
      <vt:lpstr>Just Stop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Family Approval Training</dc:title>
  <cp:lastModifiedBy>Melinda Iremonger</cp:lastModifiedBy>
  <cp:revision>44</cp:revision>
  <dcterms:modified xsi:type="dcterms:W3CDTF">2019-08-17T00:49:22Z</dcterms:modified>
</cp:coreProperties>
</file>