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59"/>
  </p:notesMasterIdLst>
  <p:sldIdLst>
    <p:sldId id="256" r:id="rId2"/>
    <p:sldId id="257" r:id="rId3"/>
    <p:sldId id="258" r:id="rId4"/>
    <p:sldId id="259" r:id="rId5"/>
    <p:sldId id="260" r:id="rId6"/>
    <p:sldId id="313"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8" r:id="rId24"/>
    <p:sldId id="279" r:id="rId25"/>
    <p:sldId id="280" r:id="rId26"/>
    <p:sldId id="281" r:id="rId27"/>
    <p:sldId id="282" r:id="rId28"/>
    <p:sldId id="319" r:id="rId29"/>
    <p:sldId id="320" r:id="rId30"/>
    <p:sldId id="283" r:id="rId31"/>
    <p:sldId id="284" r:id="rId32"/>
    <p:sldId id="285" r:id="rId33"/>
    <p:sldId id="286" r:id="rId34"/>
    <p:sldId id="287" r:id="rId35"/>
    <p:sldId id="288" r:id="rId36"/>
    <p:sldId id="289" r:id="rId37"/>
    <p:sldId id="290" r:id="rId38"/>
    <p:sldId id="291" r:id="rId39"/>
    <p:sldId id="292" r:id="rId40"/>
    <p:sldId id="293" r:id="rId41"/>
    <p:sldId id="295" r:id="rId42"/>
    <p:sldId id="327" r:id="rId43"/>
    <p:sldId id="328" r:id="rId44"/>
    <p:sldId id="329" r:id="rId45"/>
    <p:sldId id="317" r:id="rId46"/>
    <p:sldId id="318" r:id="rId47"/>
    <p:sldId id="321" r:id="rId48"/>
    <p:sldId id="296" r:id="rId49"/>
    <p:sldId id="322" r:id="rId50"/>
    <p:sldId id="325" r:id="rId51"/>
    <p:sldId id="324" r:id="rId52"/>
    <p:sldId id="323" r:id="rId53"/>
    <p:sldId id="308" r:id="rId54"/>
    <p:sldId id="309" r:id="rId55"/>
    <p:sldId id="310" r:id="rId56"/>
    <p:sldId id="311" r:id="rId57"/>
    <p:sldId id="312" r:id="rId58"/>
  </p:sldIdLst>
  <p:sldSz cx="9144000" cy="6858000" type="screen4x3"/>
  <p:notesSz cx="7023100" cy="9309100"/>
  <p:embeddedFontLst>
    <p:embeddedFont>
      <p:font typeface="Bookman Old Style" panose="02050604050505020204" pitchFamily="18" charset="0"/>
      <p:regular r:id="rId60"/>
      <p:bold r:id="rId61"/>
      <p:italic r:id="rId62"/>
      <p:boldItalic r:id="rId63"/>
    </p:embeddedFont>
    <p:embeddedFont>
      <p:font typeface="Cabin"/>
      <p:regular r:id="rId64"/>
      <p:bold r:id="rId65"/>
      <p:italic r:id="rId66"/>
      <p:boldItalic r:id="rId67"/>
    </p:embeddedFont>
    <p:embeddedFont>
      <p:font typeface="Calibri" panose="020F0502020204030204" pitchFamily="34" charset="0"/>
      <p:regular r:id="rId68"/>
      <p:bold r:id="rId69"/>
      <p:italic r:id="rId70"/>
      <p:boldItalic r:id="rId71"/>
    </p:embeddedFont>
    <p:embeddedFont>
      <p:font typeface="Century Gothic" panose="020B0502020202020204" pitchFamily="34" charset="0"/>
      <p:regular r:id="rId72"/>
      <p:bold r:id="rId73"/>
      <p:italic r:id="rId74"/>
      <p:boldItalic r:id="rId75"/>
    </p:embeddedFont>
    <p:embeddedFont>
      <p:font typeface="Comic Sans MS" panose="030F0902030302020204" pitchFamily="66" charset="0"/>
      <p:regular r:id="rId76"/>
      <p:bold r:id="rId7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arissa Alderete" initials="" lastIdx="1" clrIdx="0"/>
  <p:cmAuthor id="1" name="Alderete, Clarissa@DSS" initials="AC" lastIdx="26" clrIdx="1">
    <p:extLst>
      <p:ext uri="{19B8F6BF-5375-455C-9EA6-DF929625EA0E}">
        <p15:presenceInfo xmlns:p15="http://schemas.microsoft.com/office/powerpoint/2012/main" userId="S-1-5-21-1897865097-1135675640-1714775081-183598" providerId="AD"/>
      </p:ext>
    </p:extLst>
  </p:cmAuthor>
  <p:cmAuthor id="2" name="Elmendorf, Kendra@DSS" initials="EK" lastIdx="4" clrIdx="2">
    <p:extLst>
      <p:ext uri="{19B8F6BF-5375-455C-9EA6-DF929625EA0E}">
        <p15:presenceInfo xmlns:p15="http://schemas.microsoft.com/office/powerpoint/2012/main" userId="S-1-5-21-1897865097-1135675640-1714775081-1294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4607"/>
  </p:normalViewPr>
  <p:slideViewPr>
    <p:cSldViewPr snapToGrid="0">
      <p:cViewPr varScale="1">
        <p:scale>
          <a:sx n="124" d="100"/>
          <a:sy n="124" d="100"/>
        </p:scale>
        <p:origin x="1864" y="168"/>
      </p:cViewPr>
      <p:guideLst/>
    </p:cSldViewPr>
  </p:slideViewPr>
  <p:outlineViewPr>
    <p:cViewPr>
      <p:scale>
        <a:sx n="33" d="100"/>
        <a:sy n="33" d="100"/>
      </p:scale>
      <p:origin x="0" y="-1048"/>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96" d="100"/>
          <a:sy n="96" d="100"/>
        </p:scale>
        <p:origin x="4280" y="1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4.fntdata"/><Relationship Id="rId68" Type="http://schemas.openxmlformats.org/officeDocument/2006/relationships/font" Target="fonts/font9.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5.fntdata"/><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2.fntdata"/><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5.fntdata"/><Relationship Id="rId69" Type="http://schemas.openxmlformats.org/officeDocument/2006/relationships/font" Target="fonts/font10.fntdata"/><Relationship Id="rId77"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3.fntdata"/><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3.fntdata"/><Relationship Id="rId70" Type="http://schemas.openxmlformats.org/officeDocument/2006/relationships/font" Target="fonts/font11.fntdata"/><Relationship Id="rId75"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font" Target="fonts/font14.fntdata"/><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7.fntdata"/><Relationship Id="rId7" Type="http://schemas.openxmlformats.org/officeDocument/2006/relationships/slide" Target="slides/slide6.xml"/><Relationship Id="rId71" Type="http://schemas.openxmlformats.org/officeDocument/2006/relationships/font" Target="fonts/font12.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43343" cy="465455"/>
          </a:xfrm>
          <a:prstGeom prst="rect">
            <a:avLst/>
          </a:prstGeom>
          <a:noFill/>
          <a:ln>
            <a:noFill/>
          </a:ln>
        </p:spPr>
        <p:txBody>
          <a:bodyPr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8132" y="0"/>
            <a:ext cx="3043343" cy="465455"/>
          </a:xfrm>
          <a:prstGeom prst="rect">
            <a:avLst/>
          </a:prstGeom>
          <a:noFill/>
          <a:ln>
            <a:noFill/>
          </a:ln>
        </p:spPr>
        <p:txBody>
          <a:bodyPr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2310" y="4421823"/>
            <a:ext cx="5618480" cy="4189095"/>
          </a:xfrm>
          <a:prstGeom prst="rect">
            <a:avLst/>
          </a:prstGeom>
          <a:noFill/>
          <a:ln>
            <a:noFill/>
          </a:ln>
        </p:spPr>
        <p:txBody>
          <a:bodyPr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42029"/>
            <a:ext cx="3043343" cy="465455"/>
          </a:xfrm>
          <a:prstGeom prst="rect">
            <a:avLst/>
          </a:prstGeom>
          <a:noFill/>
          <a:ln>
            <a:noFill/>
          </a:ln>
        </p:spPr>
        <p:txBody>
          <a:bodyPr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8132" y="8842029"/>
            <a:ext cx="3043343" cy="465455"/>
          </a:xfrm>
          <a:prstGeom prst="rect">
            <a:avLst/>
          </a:prstGeom>
          <a:noFill/>
          <a:ln>
            <a:noFill/>
          </a:ln>
        </p:spPr>
        <p:txBody>
          <a:bodyPr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8914430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youtu.be/NsErCieYmxE?t=15"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32" name="Shape 132"/>
          <p:cNvSpPr txBox="1">
            <a:spLocks noGrp="1"/>
          </p:cNvSpPr>
          <p:nvPr>
            <p:ph type="hdr" idx="3"/>
          </p:nvPr>
        </p:nvSpPr>
        <p:spPr>
          <a:xfrm>
            <a:off x="0" y="0"/>
            <a:ext cx="3043343" cy="46545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33" name="Shape 133"/>
          <p:cNvSpPr txBox="1">
            <a:spLocks noGrp="1"/>
          </p:cNvSpPr>
          <p:nvPr>
            <p:ph type="dt" idx="10"/>
          </p:nvPr>
        </p:nvSpPr>
        <p:spPr>
          <a:xfrm>
            <a:off x="3978132" y="0"/>
            <a:ext cx="3043343" cy="465455"/>
          </a:xfrm>
          <a:prstGeom prst="rect">
            <a:avLst/>
          </a:prstGeom>
          <a:noFill/>
          <a:ln>
            <a:noFill/>
          </a:ln>
        </p:spPr>
        <p:txBody>
          <a:bodyPr wrap="square" lIns="93300" tIns="46650" rIns="93300" bIns="46650" anchor="t" anchorCtr="0">
            <a:noAutofit/>
          </a:bodyPr>
          <a:lstStyle/>
          <a:p>
            <a:pPr marL="0" marR="0" lvl="0" indent="0" algn="r" rtl="0">
              <a:spcBef>
                <a:spcPts val="0"/>
              </a:spcBef>
              <a:spcAft>
                <a:spcPts val="0"/>
              </a:spcAft>
              <a:buNone/>
            </a:pPr>
            <a:r>
              <a:rPr lang="en-US" sz="1200">
                <a:solidFill>
                  <a:schemeClr val="dk1"/>
                </a:solidFill>
                <a:latin typeface="Calibri"/>
                <a:ea typeface="Calibri"/>
                <a:cs typeface="Calibri"/>
                <a:sym typeface="Calibri"/>
              </a:rPr>
              <a:t>4/25/17 11:26 AM</a:t>
            </a:r>
            <a:endParaRPr sz="1200">
              <a:solidFill>
                <a:schemeClr val="dk1"/>
              </a:solidFill>
              <a:latin typeface="Calibri"/>
              <a:ea typeface="Calibri"/>
              <a:cs typeface="Calibri"/>
              <a:sym typeface="Calibri"/>
            </a:endParaRPr>
          </a:p>
        </p:txBody>
      </p:sp>
      <p:sp>
        <p:nvSpPr>
          <p:cNvPr id="134" name="Shape 134"/>
          <p:cNvSpPr txBox="1">
            <a:spLocks noGrp="1"/>
          </p:cNvSpPr>
          <p:nvPr>
            <p:ph type="ftr" idx="11"/>
          </p:nvPr>
        </p:nvSpPr>
        <p:spPr>
          <a:xfrm>
            <a:off x="0" y="8842029"/>
            <a:ext cx="6320790" cy="465455"/>
          </a:xfrm>
          <a:prstGeom prst="rect">
            <a:avLst/>
          </a:prstGeom>
          <a:noFill/>
          <a:ln>
            <a:noFill/>
          </a:ln>
        </p:spPr>
        <p:txBody>
          <a:bodyPr wrap="square" lIns="93300" tIns="46650" rIns="93300" bIns="46650" anchor="b" anchorCtr="0">
            <a:noAutofit/>
          </a:bodyPr>
          <a:lstStyle/>
          <a:p>
            <a:pPr marL="0" marR="0" lvl="0" indent="0" algn="l" rtl="0">
              <a:spcBef>
                <a:spcPts val="0"/>
              </a:spcBef>
              <a:spcAft>
                <a:spcPts val="0"/>
              </a:spcAft>
              <a:buNone/>
            </a:pPr>
            <a:r>
              <a:rPr lang="en-US" sz="500">
                <a:solidFill>
                  <a:srgbClr val="000000"/>
                </a:solidFill>
                <a:latin typeface="Calibri"/>
                <a:ea typeface="Calibri"/>
                <a:cs typeface="Calibri"/>
                <a:sym typeface="Calibri"/>
              </a:rPr>
              <a:t>© 2007 Microsoft Corporation. All rights reserved. Microsoft, Windows, Windows Vista and other product names are or may be registered trademarks and/or trademarks in the U.S. and/or other countries.</a:t>
            </a:r>
            <a:endParaRPr/>
          </a:p>
          <a:p>
            <a:pPr marL="0" marR="0" lvl="0" indent="0" algn="l" rtl="0">
              <a:spcBef>
                <a:spcPts val="0"/>
              </a:spcBef>
              <a:spcAft>
                <a:spcPts val="0"/>
              </a:spcAft>
              <a:buNone/>
            </a:pPr>
            <a:r>
              <a:rPr lang="en-US" sz="500">
                <a:solidFill>
                  <a:srgbClr val="000000"/>
                </a:solidFill>
                <a:latin typeface="Calibri"/>
                <a:ea typeface="Calibri"/>
                <a:cs typeface="Calibri"/>
                <a:sym typeface="Calibri"/>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solidFill>
                  <a:srgbClr val="000000"/>
                </a:solidFill>
                <a:latin typeface="Calibri"/>
                <a:ea typeface="Calibri"/>
                <a:cs typeface="Calibri"/>
                <a:sym typeface="Calibri"/>
              </a:rPr>
            </a:br>
            <a:r>
              <a:rPr lang="en-US" sz="500">
                <a:solidFill>
                  <a:srgbClr val="000000"/>
                </a:solidFill>
                <a:latin typeface="Calibri"/>
                <a:ea typeface="Calibri"/>
                <a:cs typeface="Calibri"/>
                <a:sym typeface="Calibri"/>
              </a:rPr>
              <a:t>MICROSOFT MAKES NO WARRANTIES, EXPRESS, IMPLIED OR STATUTORY, AS TO THE INFORMATION IN THIS PRESENTATION.</a:t>
            </a:r>
            <a:endParaRPr/>
          </a:p>
          <a:p>
            <a:pPr marL="0" marR="0" lvl="0" indent="0" algn="l" rtl="0">
              <a:spcBef>
                <a:spcPts val="0"/>
              </a:spcBef>
              <a:spcAft>
                <a:spcPts val="0"/>
              </a:spcAft>
              <a:buNone/>
            </a:pPr>
            <a:endParaRPr sz="5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2929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6" name="Shape 196"/>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42865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3" name="Shape 203"/>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1" i="0" u="sng"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985886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1" name="Shape 211"/>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54440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702310" y="4421823"/>
            <a:ext cx="5618480" cy="4189095"/>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
        <p:nvSpPr>
          <p:cNvPr id="217" name="Shape 217"/>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8838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3" name="Shape 223"/>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25808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702310" y="4421823"/>
            <a:ext cx="5618480" cy="4189095"/>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
        <p:nvSpPr>
          <p:cNvPr id="230" name="Shape 23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9565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702310" y="4421823"/>
            <a:ext cx="5618480" cy="4189095"/>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
        <p:nvSpPr>
          <p:cNvPr id="236" name="Shape 236"/>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5502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3" name="Shape 243"/>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457200" marR="0" lvl="1" indent="0" algn="l" rtl="0">
              <a:spcBef>
                <a:spcPts val="0"/>
              </a:spcBef>
              <a:spcAft>
                <a:spcPts val="0"/>
              </a:spcAft>
              <a:buNone/>
            </a:pPr>
            <a:endParaRPr sz="1200" b="0" i="0" u="none" strike="noStrike" cap="none">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2087488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0" name="Shape 250"/>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5510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6" name="Shape 256"/>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37479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2" name="Shape 142"/>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013978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3" name="Shape 263"/>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0478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0" name="Shape 270"/>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0" i="0" u="none" strike="noStrike" cap="none" dirty="0">
              <a:solidFill>
                <a:schemeClr val="dk1"/>
              </a:solidFill>
              <a:highlight>
                <a:srgbClr val="FFFF00"/>
              </a:highlight>
              <a:latin typeface="Calibri"/>
              <a:ea typeface="Calibri"/>
              <a:cs typeface="Calibri"/>
              <a:sym typeface="Calibri"/>
            </a:endParaRPr>
          </a:p>
        </p:txBody>
      </p:sp>
    </p:spTree>
    <p:extLst>
      <p:ext uri="{BB962C8B-B14F-4D97-AF65-F5344CB8AC3E}">
        <p14:creationId xmlns:p14="http://schemas.microsoft.com/office/powerpoint/2010/main" val="999754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4" name="Shape 284"/>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1"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821702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txBox="1">
            <a:spLocks noGrp="1"/>
          </p:cNvSpPr>
          <p:nvPr>
            <p:ph type="body" idx="1"/>
          </p:nvPr>
        </p:nvSpPr>
        <p:spPr>
          <a:xfrm>
            <a:off x="702310" y="4421823"/>
            <a:ext cx="5618480" cy="4189095"/>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
        <p:nvSpPr>
          <p:cNvPr id="290" name="Shape 29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34140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7" name="Shape 297"/>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15078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4" name="Shape 304"/>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814500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1" name="Shape 311"/>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742348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7" name="Shape 277"/>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809666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8" name="Shape 318"/>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752770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24" name="Shape 324"/>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400" b="0" i="0" u="none" strike="sngStrike" cap="none">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508945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289762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1" name="Shape 331"/>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096774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8" name="Shape 338"/>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652588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4" name="Shape 344"/>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872085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1" name="Shape 351"/>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838629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8" name="Shape 358"/>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027681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4" name="Shape 364"/>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1" i="1" u="sng"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066294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1" name="Shape 371"/>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614515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8" name="Shape 378"/>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(2:04) </a:t>
            </a:r>
            <a:r>
              <a:rPr lang="en-US" sz="1200" b="0" i="0" u="sng" strike="noStrike" cap="none">
                <a:solidFill>
                  <a:schemeClr val="hlink"/>
                </a:solidFill>
                <a:latin typeface="Calibri"/>
                <a:ea typeface="Calibri"/>
                <a:cs typeface="Calibri"/>
                <a:sym typeface="Calibri"/>
                <a:hlinkClick r:id="rId3"/>
              </a:rPr>
              <a:t>https://youtu.be/NsErCieYmxE?t=15</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496289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6" name="Shape 386"/>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457459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txBox="1">
            <a:spLocks noGrp="1"/>
          </p:cNvSpPr>
          <p:nvPr>
            <p:ph type="body" idx="1"/>
          </p:nvPr>
        </p:nvSpPr>
        <p:spPr>
          <a:xfrm>
            <a:off x="702310" y="4421823"/>
            <a:ext cx="5618480" cy="4189095"/>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
        <p:nvSpPr>
          <p:cNvPr id="401" name="Shape 401"/>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0949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6" name="Shape 156"/>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800265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4" name="Shape 214"/>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215" name="Shape 215"/>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025575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9" name="Shape 229"/>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230" name="Shape 230"/>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24269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
        <p:nvSpPr>
          <p:cNvPr id="237" name="Shape 2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80927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9" name="Shape 409"/>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lvl="0" indent="0" rtl="0">
              <a:spcBef>
                <a:spcPts val="0"/>
              </a:spcBef>
              <a:spcAft>
                <a:spcPts val="0"/>
              </a:spcAft>
              <a:buNone/>
            </a:pPr>
            <a:endParaRPr sz="1200" b="0" i="0" u="none" strike="sngStrike" cap="none" dirty="0">
              <a:solidFill>
                <a:schemeClr val="dk1"/>
              </a:solidFill>
              <a:highlight>
                <a:srgbClr val="FFFF00"/>
              </a:highlight>
              <a:latin typeface="Calibri"/>
              <a:ea typeface="Calibri"/>
              <a:cs typeface="Calibri"/>
              <a:sym typeface="Calibri"/>
            </a:endParaRPr>
          </a:p>
        </p:txBody>
      </p:sp>
    </p:spTree>
    <p:extLst>
      <p:ext uri="{BB962C8B-B14F-4D97-AF65-F5344CB8AC3E}">
        <p14:creationId xmlns:p14="http://schemas.microsoft.com/office/powerpoint/2010/main" val="39572443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Shape 494"/>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95" name="Shape 495"/>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324601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Shape 502"/>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3" name="Shape 503"/>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513660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Shape 508"/>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9" name="Shape 509"/>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303099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Shape 515"/>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16" name="Shape 516"/>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101225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Shape 524"/>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25" name="Shape 525"/>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lnSpc>
                <a:spcPct val="100000"/>
              </a:lnSpc>
              <a:spcBef>
                <a:spcPts val="0"/>
              </a:spcBef>
              <a:spcAft>
                <a:spcPts val="0"/>
              </a:spcAft>
              <a:buClr>
                <a:schemeClr val="dk1"/>
              </a:buClr>
              <a:buSzPts val="1200"/>
              <a:buFont typeface="Calibri"/>
              <a:buNone/>
            </a:pPr>
            <a:br>
              <a:rPr lang="en-US" sz="1200" b="0" i="0" u="sng" strike="noStrike" cap="none">
                <a:solidFill>
                  <a:schemeClr val="hlink"/>
                </a:solidFill>
                <a:latin typeface="Calibri"/>
                <a:ea typeface="Calibri"/>
                <a:cs typeface="Calibri"/>
                <a:sym typeface="Calibri"/>
                <a:hlinkClick r:id="rId3"/>
              </a:rPr>
            </a:br>
            <a:r>
              <a:rPr lang="en-US" sz="1200" b="0" i="0" u="none" strike="noStrike" cap="none">
                <a:solidFill>
                  <a:schemeClr val="dk1"/>
                </a:solidFill>
                <a:latin typeface="Calibri"/>
                <a:ea typeface="Calibri"/>
                <a:cs typeface="Calibri"/>
                <a:sym typeface="Calibri"/>
              </a:rPr>
              <a:t>https://www.youtube.com/watch?v=FOzub_ghAbM </a:t>
            </a: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9432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3" name="Shape 163"/>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a:t>
            </a:r>
            <a:endParaRPr/>
          </a:p>
        </p:txBody>
      </p:sp>
    </p:spTree>
    <p:extLst>
      <p:ext uri="{BB962C8B-B14F-4D97-AF65-F5344CB8AC3E}">
        <p14:creationId xmlns:p14="http://schemas.microsoft.com/office/powerpoint/2010/main" val="1717790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0" name="Shape 170"/>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05152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7" name="Shape 177"/>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69143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3" name="Shape 183"/>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7688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0" name="Shape 190"/>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5530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18"/>
        <p:cNvGrpSpPr/>
        <p:nvPr/>
      </p:nvGrpSpPr>
      <p:grpSpPr>
        <a:xfrm>
          <a:off x="0" y="0"/>
          <a:ext cx="0" cy="0"/>
          <a:chOff x="0" y="0"/>
          <a:chExt cx="0" cy="0"/>
        </a:xfrm>
      </p:grpSpPr>
      <p:sp>
        <p:nvSpPr>
          <p:cNvPr id="19" name="Shape 19"/>
          <p:cNvSpPr txBox="1">
            <a:spLocks noGrp="1"/>
          </p:cNvSpPr>
          <p:nvPr>
            <p:ph type="ctrTitle"/>
          </p:nvPr>
        </p:nvSpPr>
        <p:spPr>
          <a:xfrm>
            <a:off x="1219200" y="3886200"/>
            <a:ext cx="6858000" cy="990600"/>
          </a:xfrm>
          <a:prstGeom prst="rect">
            <a:avLst/>
          </a:prstGeom>
          <a:noFill/>
          <a:ln>
            <a:noFill/>
          </a:ln>
        </p:spPr>
        <p:txBody>
          <a:bodyPr wrap="square" lIns="91425" tIns="91425" rIns="91425" bIns="91425" anchor="t" anchorCtr="0"/>
          <a:lstStyle>
            <a:lvl1pPr marL="0" marR="0" lvl="0" indent="0" algn="r" rtl="0">
              <a:spcBef>
                <a:spcPts val="0"/>
              </a:spcBef>
              <a:spcAft>
                <a:spcPts val="0"/>
              </a:spcAft>
              <a:buClr>
                <a:schemeClr val="dk1"/>
              </a:buClr>
              <a:buSzPts val="3200"/>
              <a:buFont typeface="Bookman Old Style"/>
              <a:buNone/>
              <a:defRPr sz="3200" b="0" i="0" u="none" strike="noStrike" cap="none">
                <a:solidFill>
                  <a:schemeClr val="dk1"/>
                </a:solidFill>
                <a:latin typeface="Bookman Old Style"/>
                <a:ea typeface="Bookman Old Style"/>
                <a:cs typeface="Bookman Old Style"/>
                <a:sym typeface="Bookman Old Style"/>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0" name="Shape 20"/>
          <p:cNvSpPr txBox="1">
            <a:spLocks noGrp="1"/>
          </p:cNvSpPr>
          <p:nvPr>
            <p:ph type="subTitle" idx="1"/>
          </p:nvPr>
        </p:nvSpPr>
        <p:spPr>
          <a:xfrm>
            <a:off x="1219200" y="5124450"/>
            <a:ext cx="6858000" cy="533400"/>
          </a:xfrm>
          <a:prstGeom prst="rect">
            <a:avLst/>
          </a:prstGeom>
          <a:noFill/>
          <a:ln>
            <a:noFill/>
          </a:ln>
        </p:spPr>
        <p:txBody>
          <a:bodyPr wrap="square" lIns="91425" tIns="91425" rIns="91425" bIns="91425" anchor="t" anchorCtr="0"/>
          <a:lstStyle>
            <a:lvl1pPr marL="0" marR="0" lvl="0" indent="0" algn="r" rtl="0">
              <a:spcBef>
                <a:spcPts val="600"/>
              </a:spcBef>
              <a:spcAft>
                <a:spcPts val="0"/>
              </a:spcAft>
              <a:buClr>
                <a:schemeClr val="accent1"/>
              </a:buClr>
              <a:buSzPts val="1520"/>
              <a:buFont typeface="Noto Sans Symbols"/>
              <a:buNone/>
              <a:defRPr sz="2000" b="0" i="0" u="none" strike="noStrike" cap="none">
                <a:solidFill>
                  <a:schemeClr val="dk2"/>
                </a:solidFill>
                <a:latin typeface="Bookman Old Style"/>
                <a:ea typeface="Bookman Old Style"/>
                <a:cs typeface="Bookman Old Style"/>
                <a:sym typeface="Bookman Old Style"/>
              </a:defRPr>
            </a:lvl1pPr>
            <a:lvl2pPr marL="457200" marR="0" lvl="1" indent="0" algn="ctr" rtl="0">
              <a:spcBef>
                <a:spcPts val="500"/>
              </a:spcBef>
              <a:spcAft>
                <a:spcPts val="0"/>
              </a:spcAft>
              <a:buClr>
                <a:schemeClr val="accent2"/>
              </a:buClr>
              <a:buSzPts val="1748"/>
              <a:buFont typeface="Noto Sans Symbols"/>
              <a:buNone/>
              <a:defRPr sz="2300" b="0" i="0" u="none" strike="noStrike" cap="none">
                <a:solidFill>
                  <a:schemeClr val="dk2"/>
                </a:solidFill>
                <a:latin typeface="Cabin"/>
                <a:ea typeface="Cabin"/>
                <a:cs typeface="Cabin"/>
                <a:sym typeface="Cabin"/>
              </a:defRPr>
            </a:lvl2pPr>
            <a:lvl3pPr marL="914400" marR="0" lvl="2" indent="0" algn="ctr" rtl="0">
              <a:spcBef>
                <a:spcPts val="500"/>
              </a:spcBef>
              <a:spcAft>
                <a:spcPts val="0"/>
              </a:spcAft>
              <a:buClr>
                <a:srgbClr val="BABABA"/>
              </a:buClr>
              <a:buSzPts val="1520"/>
              <a:buFont typeface="Noto Sans Symbols"/>
              <a:buNone/>
              <a:defRPr sz="2000" b="0" i="0" u="none" strike="noStrike" cap="none">
                <a:solidFill>
                  <a:schemeClr val="dk1"/>
                </a:solidFill>
                <a:latin typeface="Cabin"/>
                <a:ea typeface="Cabin"/>
                <a:cs typeface="Cabin"/>
                <a:sym typeface="Cabin"/>
              </a:defRPr>
            </a:lvl3pPr>
            <a:lvl4pPr marL="1371600" marR="0" lvl="3" indent="0" algn="ctr" rtl="0">
              <a:spcBef>
                <a:spcPts val="400"/>
              </a:spcBef>
              <a:spcAft>
                <a:spcPts val="0"/>
              </a:spcAft>
              <a:buClr>
                <a:srgbClr val="8BA1B3"/>
              </a:buClr>
              <a:buSzPts val="1260"/>
              <a:buFont typeface="Noto Sans Symbols"/>
              <a:buNone/>
              <a:defRPr sz="1800" b="0" i="0" u="none" strike="noStrike" cap="none">
                <a:solidFill>
                  <a:schemeClr val="dk1"/>
                </a:solidFill>
                <a:latin typeface="Cabin"/>
                <a:ea typeface="Cabin"/>
                <a:cs typeface="Cabin"/>
                <a:sym typeface="Cabin"/>
              </a:defRPr>
            </a:lvl4pPr>
            <a:lvl5pPr marL="1828800" marR="0" lvl="4" indent="0" algn="ctr" rtl="0">
              <a:spcBef>
                <a:spcPts val="300"/>
              </a:spcBef>
              <a:spcAft>
                <a:spcPts val="0"/>
              </a:spcAft>
              <a:buClr>
                <a:schemeClr val="accent2"/>
              </a:buClr>
              <a:buSzPts val="1120"/>
              <a:buFont typeface="Noto Sans Symbols"/>
              <a:buNone/>
              <a:defRPr sz="1600" b="0" i="0" u="none" strike="noStrike" cap="none">
                <a:solidFill>
                  <a:schemeClr val="dk1"/>
                </a:solidFill>
                <a:latin typeface="Cabin"/>
                <a:ea typeface="Cabin"/>
                <a:cs typeface="Cabin"/>
                <a:sym typeface="Cabin"/>
              </a:defRPr>
            </a:lvl5pPr>
            <a:lvl6pPr marL="2286000" marR="0" lvl="5" indent="0" algn="ctr" rtl="0">
              <a:spcBef>
                <a:spcPts val="300"/>
              </a:spcBef>
              <a:spcAft>
                <a:spcPts val="0"/>
              </a:spcAft>
              <a:buClr>
                <a:srgbClr val="8BA1B3"/>
              </a:buClr>
              <a:buSzPts val="1200"/>
              <a:buFont typeface="Noto Sans Symbols"/>
              <a:buNone/>
              <a:defRPr sz="1600" b="0" i="0" u="none" strike="noStrike" cap="none">
                <a:solidFill>
                  <a:schemeClr val="dk1"/>
                </a:solidFill>
                <a:latin typeface="Cabin"/>
                <a:ea typeface="Cabin"/>
                <a:cs typeface="Cabin"/>
                <a:sym typeface="Cabin"/>
              </a:defRPr>
            </a:lvl6pPr>
            <a:lvl7pPr marL="2743200" marR="0" lvl="6" indent="0" algn="ctr" rtl="0">
              <a:spcBef>
                <a:spcPts val="300"/>
              </a:spcBef>
              <a:spcAft>
                <a:spcPts val="0"/>
              </a:spcAft>
              <a:buClr>
                <a:srgbClr val="646C8F"/>
              </a:buClr>
              <a:buSzPts val="1050"/>
              <a:buFont typeface="Noto Sans Symbols"/>
              <a:buNone/>
              <a:defRPr sz="1400" b="0" i="0" u="none" strike="noStrike" cap="none">
                <a:solidFill>
                  <a:schemeClr val="dk1"/>
                </a:solidFill>
                <a:latin typeface="Cabin"/>
                <a:ea typeface="Cabin"/>
                <a:cs typeface="Cabin"/>
                <a:sym typeface="Cabin"/>
              </a:defRPr>
            </a:lvl7pPr>
            <a:lvl8pPr marL="3200400" marR="0" lvl="7" indent="0" algn="ctr" rtl="0">
              <a:spcBef>
                <a:spcPts val="300"/>
              </a:spcBef>
              <a:spcAft>
                <a:spcPts val="0"/>
              </a:spcAft>
              <a:buClr>
                <a:srgbClr val="BABABA"/>
              </a:buClr>
              <a:buSzPts val="1050"/>
              <a:buFont typeface="Noto Sans Symbols"/>
              <a:buNone/>
              <a:defRPr sz="1400" b="0" i="0" u="none" strike="noStrike" cap="none">
                <a:solidFill>
                  <a:schemeClr val="dk1"/>
                </a:solidFill>
                <a:latin typeface="Cabin"/>
                <a:ea typeface="Cabin"/>
                <a:cs typeface="Cabin"/>
                <a:sym typeface="Cabin"/>
              </a:defRPr>
            </a:lvl8pPr>
            <a:lvl9pPr marL="3657600" marR="0" lvl="8" indent="0" algn="ctr" rtl="0">
              <a:spcBef>
                <a:spcPts val="300"/>
              </a:spcBef>
              <a:spcAft>
                <a:spcPts val="0"/>
              </a:spcAft>
              <a:buClr>
                <a:srgbClr val="9FB8CD"/>
              </a:buClr>
              <a:buSzPts val="900"/>
              <a:buFont typeface="Noto Sans Symbols"/>
              <a:buNone/>
              <a:defRPr sz="1200" b="0" i="0" u="none" strike="noStrike" cap="none">
                <a:solidFill>
                  <a:schemeClr val="dk1"/>
                </a:solidFill>
                <a:latin typeface="Cabin"/>
                <a:ea typeface="Cabin"/>
                <a:cs typeface="Cabin"/>
                <a:sym typeface="Cabin"/>
              </a:defRPr>
            </a:lvl9pPr>
          </a:lstStyle>
          <a:p>
            <a:endParaRPr/>
          </a:p>
        </p:txBody>
      </p:sp>
      <p:sp>
        <p:nvSpPr>
          <p:cNvPr id="21" name="Shape 21"/>
          <p:cNvSpPr txBox="1">
            <a:spLocks noGrp="1"/>
          </p:cNvSpPr>
          <p:nvPr>
            <p:ph type="dt" idx="10"/>
          </p:nvPr>
        </p:nvSpPr>
        <p:spPr>
          <a:xfrm>
            <a:off x="6400800" y="6355080"/>
            <a:ext cx="2286000" cy="365760"/>
          </a:xfrm>
          <a:prstGeom prst="rect">
            <a:avLst/>
          </a:prstGeom>
          <a:noFill/>
          <a:ln>
            <a:noFill/>
          </a:ln>
        </p:spPr>
        <p:txBody>
          <a:bodyPr wrap="square" lIns="91425" tIns="91425" rIns="91425" bIns="91425" anchor="t" anchorCtr="0"/>
          <a:lstStyle>
            <a:lvl1pPr marL="0" marR="0" lvl="0" indent="0" algn="l" rtl="0">
              <a:spcBef>
                <a:spcPts val="0"/>
              </a:spcBef>
              <a:spcAft>
                <a:spcPts val="0"/>
              </a:spcAft>
              <a:buSzPts val="1400"/>
              <a:buNone/>
              <a:defRPr sz="1400" b="0" i="0" u="none" strike="noStrike" cap="none">
                <a:solidFill>
                  <a:schemeClr val="dk2"/>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2" name="Shape 22"/>
          <p:cNvSpPr txBox="1">
            <a:spLocks noGrp="1"/>
          </p:cNvSpPr>
          <p:nvPr>
            <p:ph type="ftr" idx="11"/>
          </p:nvPr>
        </p:nvSpPr>
        <p:spPr>
          <a:xfrm>
            <a:off x="2898648" y="6355080"/>
            <a:ext cx="3474720" cy="365760"/>
          </a:xfrm>
          <a:prstGeom prst="rect">
            <a:avLst/>
          </a:prstGeom>
          <a:noFill/>
          <a:ln>
            <a:noFill/>
          </a:ln>
        </p:spPr>
        <p:txBody>
          <a:bodyPr wrap="square" lIns="91425" tIns="91425" rIns="91425" bIns="91425" anchor="t" anchorCtr="0"/>
          <a:lstStyle>
            <a:lvl1pPr marL="0" marR="0" lvl="0" indent="0" algn="r" rtl="0">
              <a:spcBef>
                <a:spcPts val="0"/>
              </a:spcBef>
              <a:spcAft>
                <a:spcPts val="0"/>
              </a:spcAft>
              <a:buSzPts val="1400"/>
              <a:buNone/>
              <a:defRPr sz="1400" b="0" i="0" u="none" strike="noStrike" cap="none">
                <a:solidFill>
                  <a:schemeClr val="dk2"/>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3" name="Shape 23"/>
          <p:cNvSpPr txBox="1">
            <a:spLocks noGrp="1"/>
          </p:cNvSpPr>
          <p:nvPr>
            <p:ph type="sldNum" idx="12"/>
          </p:nvPr>
        </p:nvSpPr>
        <p:spPr>
          <a:xfrm>
            <a:off x="1216152" y="6355080"/>
            <a:ext cx="1219200" cy="36576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b="0" i="0" u="none" strike="noStrike" cap="none">
                <a:solidFill>
                  <a:schemeClr val="dk2"/>
                </a:solidFill>
                <a:latin typeface="Cabin"/>
                <a:ea typeface="Cabin"/>
                <a:cs typeface="Cabin"/>
                <a:sym typeface="Cabin"/>
              </a:rPr>
              <a:t>‹#›</a:t>
            </a:fld>
            <a:endParaRPr sz="1400" b="0" i="0" u="none" strike="noStrike" cap="none">
              <a:solidFill>
                <a:schemeClr val="dk2"/>
              </a:solidFill>
              <a:latin typeface="Cabin"/>
              <a:ea typeface="Cabin"/>
              <a:cs typeface="Cabin"/>
              <a:sym typeface="Cabin"/>
            </a:endParaRPr>
          </a:p>
        </p:txBody>
      </p:sp>
      <p:sp>
        <p:nvSpPr>
          <p:cNvPr id="24" name="Shape 24"/>
          <p:cNvSpPr/>
          <p:nvPr/>
        </p:nvSpPr>
        <p:spPr>
          <a:xfrm>
            <a:off x="904875" y="3648075"/>
            <a:ext cx="7315200" cy="1280160"/>
          </a:xfrm>
          <a:prstGeom prst="rect">
            <a:avLst/>
          </a:prstGeom>
          <a:noFill/>
          <a:ln w="9525" cap="rnd" cmpd="sng">
            <a:solidFill>
              <a:schemeClr val="accent1"/>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bin"/>
              <a:ea typeface="Cabin"/>
              <a:cs typeface="Cabin"/>
              <a:sym typeface="Cabin"/>
            </a:endParaRPr>
          </a:p>
        </p:txBody>
      </p:sp>
      <p:sp>
        <p:nvSpPr>
          <p:cNvPr id="25" name="Shape 25"/>
          <p:cNvSpPr/>
          <p:nvPr/>
        </p:nvSpPr>
        <p:spPr>
          <a:xfrm>
            <a:off x="914400" y="5048250"/>
            <a:ext cx="7315200" cy="685800"/>
          </a:xfrm>
          <a:prstGeom prst="rect">
            <a:avLst/>
          </a:prstGeom>
          <a:noFill/>
          <a:ln w="9525" cap="rnd" cmpd="sng">
            <a:solidFill>
              <a:schemeClr val="accent2"/>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bin"/>
              <a:ea typeface="Cabin"/>
              <a:cs typeface="Cabin"/>
              <a:sym typeface="Cabin"/>
            </a:endParaRPr>
          </a:p>
        </p:txBody>
      </p:sp>
      <p:sp>
        <p:nvSpPr>
          <p:cNvPr id="26" name="Shape 26"/>
          <p:cNvSpPr/>
          <p:nvPr/>
        </p:nvSpPr>
        <p:spPr>
          <a:xfrm>
            <a:off x="904875" y="3648075"/>
            <a:ext cx="228600" cy="1280160"/>
          </a:xfrm>
          <a:prstGeom prst="rect">
            <a:avLst/>
          </a:prstGeom>
          <a:solidFill>
            <a:schemeClr val="accent1"/>
          </a:solidFill>
          <a:ln>
            <a:noFill/>
          </a:ln>
        </p:spPr>
        <p:txBody>
          <a:bodyPr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bin"/>
              <a:ea typeface="Cabin"/>
              <a:cs typeface="Cabin"/>
              <a:sym typeface="Cabin"/>
            </a:endParaRPr>
          </a:p>
        </p:txBody>
      </p:sp>
      <p:sp>
        <p:nvSpPr>
          <p:cNvPr id="27" name="Shape 27"/>
          <p:cNvSpPr/>
          <p:nvPr/>
        </p:nvSpPr>
        <p:spPr>
          <a:xfrm>
            <a:off x="914400" y="5048250"/>
            <a:ext cx="228600" cy="685800"/>
          </a:xfrm>
          <a:prstGeom prst="rect">
            <a:avLst/>
          </a:prstGeom>
          <a:solidFill>
            <a:schemeClr val="accent2"/>
          </a:solidFill>
          <a:ln>
            <a:noFill/>
          </a:ln>
        </p:spPr>
        <p:txBody>
          <a:bodyPr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bin"/>
              <a:ea typeface="Cabin"/>
              <a:cs typeface="Cabin"/>
              <a:sym typeface="Cabin"/>
            </a:endParaRPr>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Shape 88"/>
        <p:cNvGrpSpPr/>
        <p:nvPr/>
      </p:nvGrpSpPr>
      <p:grpSpPr>
        <a:xfrm>
          <a:off x="0" y="0"/>
          <a:ext cx="0" cy="0"/>
          <a:chOff x="0" y="0"/>
          <a:chExt cx="0" cy="0"/>
        </a:xfrm>
      </p:grpSpPr>
      <p:sp>
        <p:nvSpPr>
          <p:cNvPr id="89" name="Shape 89"/>
          <p:cNvSpPr txBox="1">
            <a:spLocks noGrp="1"/>
          </p:cNvSpPr>
          <p:nvPr>
            <p:ph type="dt" idx="10"/>
          </p:nvPr>
        </p:nvSpPr>
        <p:spPr>
          <a:xfrm>
            <a:off x="6400800" y="6356350"/>
            <a:ext cx="2289048" cy="365760"/>
          </a:xfrm>
          <a:prstGeom prst="rect">
            <a:avLst/>
          </a:prstGeom>
          <a:noFill/>
          <a:ln>
            <a:noFill/>
          </a:ln>
        </p:spPr>
        <p:txBody>
          <a:bodyPr wrap="square" lIns="91425" tIns="91425" rIns="91425" bIns="91425" anchor="t" anchorCtr="0"/>
          <a:lstStyle>
            <a:lvl1pPr marL="0" marR="0" lvl="0" indent="0" algn="l" rtl="0">
              <a:spcBef>
                <a:spcPts val="0"/>
              </a:spcBef>
              <a:spcAft>
                <a:spcPts val="0"/>
              </a:spcAft>
              <a:buSzPts val="1400"/>
              <a:buNone/>
              <a:defRPr sz="1400">
                <a:solidFill>
                  <a:schemeClr val="dk2"/>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0" name="Shape 90"/>
          <p:cNvSpPr txBox="1">
            <a:spLocks noGrp="1"/>
          </p:cNvSpPr>
          <p:nvPr>
            <p:ph type="ftr" idx="11"/>
          </p:nvPr>
        </p:nvSpPr>
        <p:spPr>
          <a:xfrm>
            <a:off x="2898648" y="6356350"/>
            <a:ext cx="3505200" cy="365760"/>
          </a:xfrm>
          <a:prstGeom prst="rect">
            <a:avLst/>
          </a:prstGeom>
          <a:noFill/>
          <a:ln>
            <a:noFill/>
          </a:ln>
        </p:spPr>
        <p:txBody>
          <a:bodyPr wrap="square" lIns="91425" tIns="91425" rIns="91425" bIns="91425" anchor="t" anchorCtr="0"/>
          <a:lstStyle>
            <a:lvl1pPr marL="0" marR="0" lvl="0" indent="0" algn="r" rtl="0">
              <a:spcBef>
                <a:spcPts val="0"/>
              </a:spcBef>
              <a:spcAft>
                <a:spcPts val="0"/>
              </a:spcAft>
              <a:buSzPts val="1400"/>
              <a:buNone/>
              <a:defRPr sz="1400">
                <a:solidFill>
                  <a:schemeClr val="dk2"/>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1" name="Shape 91"/>
          <p:cNvSpPr txBox="1">
            <a:spLocks noGrp="1"/>
          </p:cNvSpPr>
          <p:nvPr>
            <p:ph type="sldNum" idx="12"/>
          </p:nvPr>
        </p:nvSpPr>
        <p:spPr>
          <a:xfrm>
            <a:off x="612648" y="6356350"/>
            <a:ext cx="1981200" cy="36576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2"/>
                </a:solidFill>
                <a:latin typeface="Cabin"/>
                <a:ea typeface="Cabin"/>
                <a:cs typeface="Cabin"/>
                <a:sym typeface="Cabin"/>
              </a:rPr>
              <a:t>‹#›</a:t>
            </a:fld>
            <a:endParaRPr sz="1400">
              <a:solidFill>
                <a:schemeClr val="dk2"/>
              </a:solidFill>
              <a:latin typeface="Cabin"/>
              <a:ea typeface="Cabin"/>
              <a:cs typeface="Cabin"/>
              <a:sym typeface="Cabin"/>
            </a:endParaRPr>
          </a:p>
        </p:txBody>
      </p:sp>
      <p:cxnSp>
        <p:nvCxnSpPr>
          <p:cNvPr id="92" name="Shape 92"/>
          <p:cNvCxnSpPr/>
          <p:nvPr/>
        </p:nvCxnSpPr>
        <p:spPr>
          <a:xfrm>
            <a:off x="457200" y="6353175"/>
            <a:ext cx="8229600" cy="0"/>
          </a:xfrm>
          <a:prstGeom prst="straightConnector1">
            <a:avLst/>
          </a:prstGeom>
          <a:noFill/>
          <a:ln w="9525" cap="flat" cmpd="sng">
            <a:solidFill>
              <a:schemeClr val="accent2"/>
            </a:solidFill>
            <a:prstDash val="dash"/>
            <a:round/>
            <a:headEnd type="none" w="med" len="med"/>
            <a:tailEnd type="none" w="med" len="med"/>
          </a:ln>
        </p:spPr>
      </p:cxnSp>
      <p:sp>
        <p:nvSpPr>
          <p:cNvPr id="93" name="Shape 93"/>
          <p:cNvSpPr/>
          <p:nvPr/>
        </p:nvSpPr>
        <p:spPr>
          <a:xfrm rot="5400000">
            <a:off x="419100" y="6467475"/>
            <a:ext cx="190849" cy="120314"/>
          </a:xfrm>
          <a:prstGeom prst="triangle">
            <a:avLst>
              <a:gd name="adj" fmla="val 50000"/>
            </a:avLst>
          </a:prstGeom>
          <a:solidFill>
            <a:schemeClr val="accent2"/>
          </a:solidFill>
          <a:ln>
            <a:noFill/>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bin"/>
              <a:ea typeface="Cabin"/>
              <a:cs typeface="Cabin"/>
              <a:sym typeface="Cabin"/>
            </a:endParaRPr>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6324600" y="304800"/>
            <a:ext cx="2514600" cy="838200"/>
          </a:xfrm>
          <a:prstGeom prst="rect">
            <a:avLst/>
          </a:prstGeom>
          <a:noFill/>
          <a:ln>
            <a:noFill/>
          </a:ln>
        </p:spPr>
        <p:txBody>
          <a:bodyPr wrap="square" lIns="91425" tIns="91425" rIns="91425" bIns="91425" anchor="b" anchorCtr="0"/>
          <a:lstStyle>
            <a:lvl1pPr marL="0" marR="0" lvl="0" indent="0" algn="l" rtl="0">
              <a:spcBef>
                <a:spcPts val="0"/>
              </a:spcBef>
              <a:spcAft>
                <a:spcPts val="0"/>
              </a:spcAft>
              <a:buClr>
                <a:schemeClr val="dk2"/>
              </a:buClr>
              <a:buSzPts val="2000"/>
              <a:buFont typeface="Cabin"/>
              <a:buNone/>
              <a:defRPr sz="2000" b="1" i="0" u="none" strike="noStrike" cap="none">
                <a:solidFill>
                  <a:schemeClr val="dk2"/>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96" name="Shape 96"/>
          <p:cNvSpPr txBox="1">
            <a:spLocks noGrp="1"/>
          </p:cNvSpPr>
          <p:nvPr>
            <p:ph type="body" idx="1"/>
          </p:nvPr>
        </p:nvSpPr>
        <p:spPr>
          <a:xfrm>
            <a:off x="6324600" y="1219200"/>
            <a:ext cx="2514600" cy="4843463"/>
          </a:xfrm>
          <a:prstGeom prst="rect">
            <a:avLst/>
          </a:prstGeom>
          <a:noFill/>
          <a:ln>
            <a:noFill/>
          </a:ln>
        </p:spPr>
        <p:txBody>
          <a:bodyPr wrap="square" lIns="91425" tIns="91425" rIns="91425" bIns="91425" anchor="t" anchorCtr="0"/>
          <a:lstStyle>
            <a:lvl1pPr marL="457200" marR="0" lvl="0" indent="-228600" algn="l" rtl="0">
              <a:lnSpc>
                <a:spcPct val="137500"/>
              </a:lnSpc>
              <a:spcBef>
                <a:spcPts val="600"/>
              </a:spcBef>
              <a:spcAft>
                <a:spcPts val="0"/>
              </a:spcAft>
              <a:buClr>
                <a:schemeClr val="accent1"/>
              </a:buClr>
              <a:buSzPts val="1216"/>
              <a:buFont typeface="Noto Sans Symbols"/>
              <a:buNone/>
              <a:defRPr sz="1600" b="0" i="0" u="none" strike="noStrike" cap="none">
                <a:solidFill>
                  <a:schemeClr val="dk2"/>
                </a:solidFill>
                <a:latin typeface="Cabin"/>
                <a:ea typeface="Cabin"/>
                <a:cs typeface="Cabin"/>
                <a:sym typeface="Cabin"/>
              </a:defRPr>
            </a:lvl1pPr>
            <a:lvl2pPr marL="914400" marR="0" lvl="1" indent="-228600" algn="l" rtl="0">
              <a:spcBef>
                <a:spcPts val="1000"/>
              </a:spcBef>
              <a:spcAft>
                <a:spcPts val="0"/>
              </a:spcAft>
              <a:buClr>
                <a:schemeClr val="accent2"/>
              </a:buClr>
              <a:buSzPts val="912"/>
              <a:buFont typeface="Noto Sans Symbols"/>
              <a:buNone/>
              <a:defRPr sz="1200" b="0" i="0" u="none" strike="noStrike" cap="none">
                <a:solidFill>
                  <a:schemeClr val="dk2"/>
                </a:solidFill>
                <a:latin typeface="Cabin"/>
                <a:ea typeface="Cabin"/>
                <a:cs typeface="Cabin"/>
                <a:sym typeface="Cabin"/>
              </a:defRPr>
            </a:lvl2pPr>
            <a:lvl3pPr marL="1371600" marR="0" lvl="2" indent="-228600" algn="l" rtl="0">
              <a:spcBef>
                <a:spcPts val="500"/>
              </a:spcBef>
              <a:spcAft>
                <a:spcPts val="0"/>
              </a:spcAft>
              <a:buClr>
                <a:srgbClr val="BABABA"/>
              </a:buClr>
              <a:buSzPts val="760"/>
              <a:buFont typeface="Noto Sans Symbols"/>
              <a:buNone/>
              <a:defRPr sz="1000" b="0" i="0" u="none" strike="noStrike" cap="none">
                <a:solidFill>
                  <a:schemeClr val="dk1"/>
                </a:solidFill>
                <a:latin typeface="Cabin"/>
                <a:ea typeface="Cabin"/>
                <a:cs typeface="Cabin"/>
                <a:sym typeface="Cabin"/>
              </a:defRPr>
            </a:lvl3pPr>
            <a:lvl4pPr marL="1828800" marR="0" lvl="3" indent="-228600" algn="l" rtl="0">
              <a:spcBef>
                <a:spcPts val="400"/>
              </a:spcBef>
              <a:spcAft>
                <a:spcPts val="0"/>
              </a:spcAft>
              <a:buClr>
                <a:srgbClr val="8BA1B3"/>
              </a:buClr>
              <a:buSzPts val="630"/>
              <a:buFont typeface="Noto Sans Symbols"/>
              <a:buNone/>
              <a:defRPr sz="900" b="0" i="0" u="none" strike="noStrike" cap="none">
                <a:solidFill>
                  <a:schemeClr val="dk1"/>
                </a:solidFill>
                <a:latin typeface="Cabin"/>
                <a:ea typeface="Cabin"/>
                <a:cs typeface="Cabin"/>
                <a:sym typeface="Cabin"/>
              </a:defRPr>
            </a:lvl4pPr>
            <a:lvl5pPr marL="2286000" marR="0" lvl="4" indent="-228600" algn="l" rtl="0">
              <a:spcBef>
                <a:spcPts val="300"/>
              </a:spcBef>
              <a:spcAft>
                <a:spcPts val="0"/>
              </a:spcAft>
              <a:buClr>
                <a:schemeClr val="accent2"/>
              </a:buClr>
              <a:buSzPts val="630"/>
              <a:buFont typeface="Noto Sans Symbols"/>
              <a:buNone/>
              <a:defRPr sz="900" b="0" i="0" u="none" strike="noStrike" cap="none">
                <a:solidFill>
                  <a:schemeClr val="dk1"/>
                </a:solidFill>
                <a:latin typeface="Cabin"/>
                <a:ea typeface="Cabin"/>
                <a:cs typeface="Cabin"/>
                <a:sym typeface="Cabin"/>
              </a:defRPr>
            </a:lvl5pPr>
            <a:lvl6pPr marL="2743200" marR="0" lvl="5" indent="-304800" algn="l" rtl="0">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rtl="0">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rtl="0">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rtl="0">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97" name="Shape 97"/>
          <p:cNvSpPr txBox="1">
            <a:spLocks noGrp="1"/>
          </p:cNvSpPr>
          <p:nvPr>
            <p:ph type="dt" idx="10"/>
          </p:nvPr>
        </p:nvSpPr>
        <p:spPr>
          <a:xfrm>
            <a:off x="6400800" y="6356350"/>
            <a:ext cx="2289048" cy="365760"/>
          </a:xfrm>
          <a:prstGeom prst="rect">
            <a:avLst/>
          </a:prstGeom>
          <a:noFill/>
          <a:ln>
            <a:noFill/>
          </a:ln>
        </p:spPr>
        <p:txBody>
          <a:bodyPr wrap="square" lIns="91425" tIns="91425" rIns="91425" bIns="91425" anchor="t" anchorCtr="0"/>
          <a:lstStyle>
            <a:lvl1pPr marL="0" marR="0" lvl="0" indent="0" algn="l" rtl="0">
              <a:spcBef>
                <a:spcPts val="0"/>
              </a:spcBef>
              <a:spcAft>
                <a:spcPts val="0"/>
              </a:spcAft>
              <a:buSzPts val="1400"/>
              <a:buNone/>
              <a:defRPr sz="1400">
                <a:solidFill>
                  <a:schemeClr val="dk2"/>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8" name="Shape 98"/>
          <p:cNvSpPr txBox="1">
            <a:spLocks noGrp="1"/>
          </p:cNvSpPr>
          <p:nvPr>
            <p:ph type="ftr" idx="11"/>
          </p:nvPr>
        </p:nvSpPr>
        <p:spPr>
          <a:xfrm>
            <a:off x="2898648" y="6356350"/>
            <a:ext cx="3505200" cy="365760"/>
          </a:xfrm>
          <a:prstGeom prst="rect">
            <a:avLst/>
          </a:prstGeom>
          <a:noFill/>
          <a:ln>
            <a:noFill/>
          </a:ln>
        </p:spPr>
        <p:txBody>
          <a:bodyPr wrap="square" lIns="91425" tIns="91425" rIns="91425" bIns="91425" anchor="t" anchorCtr="0"/>
          <a:lstStyle>
            <a:lvl1pPr marL="0" marR="0" lvl="0" indent="0" algn="r" rtl="0">
              <a:spcBef>
                <a:spcPts val="0"/>
              </a:spcBef>
              <a:spcAft>
                <a:spcPts val="0"/>
              </a:spcAft>
              <a:buSzPts val="1400"/>
              <a:buNone/>
              <a:defRPr sz="1400">
                <a:solidFill>
                  <a:schemeClr val="dk2"/>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9" name="Shape 99"/>
          <p:cNvSpPr txBox="1">
            <a:spLocks noGrp="1"/>
          </p:cNvSpPr>
          <p:nvPr>
            <p:ph type="sldNum" idx="12"/>
          </p:nvPr>
        </p:nvSpPr>
        <p:spPr>
          <a:xfrm>
            <a:off x="612648" y="6356350"/>
            <a:ext cx="1981200" cy="36576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2"/>
                </a:solidFill>
                <a:latin typeface="Cabin"/>
                <a:ea typeface="Cabin"/>
                <a:cs typeface="Cabin"/>
                <a:sym typeface="Cabin"/>
              </a:rPr>
              <a:t>‹#›</a:t>
            </a:fld>
            <a:endParaRPr sz="1400">
              <a:solidFill>
                <a:schemeClr val="dk2"/>
              </a:solidFill>
              <a:latin typeface="Cabin"/>
              <a:ea typeface="Cabin"/>
              <a:cs typeface="Cabin"/>
              <a:sym typeface="Cabin"/>
            </a:endParaRPr>
          </a:p>
        </p:txBody>
      </p:sp>
      <p:cxnSp>
        <p:nvCxnSpPr>
          <p:cNvPr id="100" name="Shape 100"/>
          <p:cNvCxnSpPr/>
          <p:nvPr/>
        </p:nvCxnSpPr>
        <p:spPr>
          <a:xfrm>
            <a:off x="457200" y="6353175"/>
            <a:ext cx="8229600" cy="0"/>
          </a:xfrm>
          <a:prstGeom prst="straightConnector1">
            <a:avLst/>
          </a:prstGeom>
          <a:noFill/>
          <a:ln w="9525" cap="flat" cmpd="sng">
            <a:solidFill>
              <a:schemeClr val="accent2"/>
            </a:solidFill>
            <a:prstDash val="dash"/>
            <a:round/>
            <a:headEnd type="none" w="med" len="med"/>
            <a:tailEnd type="none" w="med" len="med"/>
          </a:ln>
        </p:spPr>
      </p:cxnSp>
      <p:cxnSp>
        <p:nvCxnSpPr>
          <p:cNvPr id="101" name="Shape 101"/>
          <p:cNvCxnSpPr/>
          <p:nvPr/>
        </p:nvCxnSpPr>
        <p:spPr>
          <a:xfrm rot="5400000">
            <a:off x="3160645" y="3324225"/>
            <a:ext cx="6035040" cy="0"/>
          </a:xfrm>
          <a:prstGeom prst="straightConnector1">
            <a:avLst/>
          </a:prstGeom>
          <a:noFill/>
          <a:ln w="9525" cap="flat" cmpd="sng">
            <a:solidFill>
              <a:schemeClr val="accent2"/>
            </a:solidFill>
            <a:prstDash val="dash"/>
            <a:round/>
            <a:headEnd type="none" w="med" len="med"/>
            <a:tailEnd type="none" w="med" len="med"/>
          </a:ln>
        </p:spPr>
      </p:cxnSp>
      <p:sp>
        <p:nvSpPr>
          <p:cNvPr id="102" name="Shape 102"/>
          <p:cNvSpPr/>
          <p:nvPr/>
        </p:nvSpPr>
        <p:spPr>
          <a:xfrm rot="5400000">
            <a:off x="419100" y="6467475"/>
            <a:ext cx="190849" cy="120314"/>
          </a:xfrm>
          <a:prstGeom prst="triangle">
            <a:avLst>
              <a:gd name="adj" fmla="val 50000"/>
            </a:avLst>
          </a:prstGeom>
          <a:solidFill>
            <a:schemeClr val="accent2"/>
          </a:solidFill>
          <a:ln>
            <a:noFill/>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bin"/>
              <a:ea typeface="Cabin"/>
              <a:cs typeface="Cabin"/>
              <a:sym typeface="Cabin"/>
            </a:endParaRPr>
          </a:p>
        </p:txBody>
      </p:sp>
      <p:sp>
        <p:nvSpPr>
          <p:cNvPr id="103" name="Shape 103"/>
          <p:cNvSpPr txBox="1">
            <a:spLocks noGrp="1"/>
          </p:cNvSpPr>
          <p:nvPr>
            <p:ph type="body" idx="2"/>
          </p:nvPr>
        </p:nvSpPr>
        <p:spPr>
          <a:xfrm>
            <a:off x="304800" y="304800"/>
            <a:ext cx="5715000" cy="5715000"/>
          </a:xfrm>
          <a:prstGeom prst="rect">
            <a:avLst/>
          </a:prstGeom>
          <a:noFill/>
          <a:ln>
            <a:noFill/>
          </a:ln>
        </p:spPr>
        <p:txBody>
          <a:bodyPr wrap="square" lIns="91425" tIns="91425" rIns="91425" bIns="91425" anchor="t" anchorCtr="0"/>
          <a:lstStyle>
            <a:lvl1pPr marL="457200" marR="0" lvl="0" indent="-354076" algn="l" rtl="0">
              <a:spcBef>
                <a:spcPts val="600"/>
              </a:spcBef>
              <a:spcAft>
                <a:spcPts val="0"/>
              </a:spcAft>
              <a:buClr>
                <a:schemeClr val="accent1"/>
              </a:buClr>
              <a:buSzPts val="1976"/>
              <a:buFont typeface="Noto Sans Symbols"/>
              <a:buChar char="▶"/>
              <a:defRPr sz="2600" b="0" i="0" u="none" strike="noStrike" cap="none">
                <a:solidFill>
                  <a:schemeClr val="dk1"/>
                </a:solidFill>
                <a:latin typeface="Cabin"/>
                <a:ea typeface="Cabin"/>
                <a:cs typeface="Cabin"/>
                <a:sym typeface="Cabin"/>
              </a:defRPr>
            </a:lvl1pPr>
            <a:lvl2pPr marL="914400" marR="0" lvl="1" indent="-339597" algn="l" rtl="0">
              <a:spcBef>
                <a:spcPts val="500"/>
              </a:spcBef>
              <a:spcAft>
                <a:spcPts val="0"/>
              </a:spcAft>
              <a:buClr>
                <a:schemeClr val="accent2"/>
              </a:buClr>
              <a:buSzPts val="1748"/>
              <a:buFont typeface="Noto Sans Symbols"/>
              <a:buChar char="▶"/>
              <a:defRPr sz="2300" b="0" i="0" u="none" strike="noStrike" cap="none">
                <a:solidFill>
                  <a:schemeClr val="dk2"/>
                </a:solidFill>
                <a:latin typeface="Cabin"/>
                <a:ea typeface="Cabin"/>
                <a:cs typeface="Cabin"/>
                <a:sym typeface="Cabin"/>
              </a:defRPr>
            </a:lvl2pPr>
            <a:lvl3pPr marL="1371600" marR="0" lvl="2" indent="-325119" algn="l" rtl="0">
              <a:spcBef>
                <a:spcPts val="500"/>
              </a:spcBef>
              <a:spcAft>
                <a:spcPts val="0"/>
              </a:spcAft>
              <a:buClr>
                <a:srgbClr val="BABABA"/>
              </a:buClr>
              <a:buSzPts val="1520"/>
              <a:buFont typeface="Noto Sans Symbols"/>
              <a:buChar char="▶"/>
              <a:defRPr sz="2000" b="0" i="0" u="none" strike="noStrike" cap="none">
                <a:solidFill>
                  <a:schemeClr val="dk1"/>
                </a:solidFill>
                <a:latin typeface="Cabin"/>
                <a:ea typeface="Cabin"/>
                <a:cs typeface="Cabin"/>
                <a:sym typeface="Cabin"/>
              </a:defRPr>
            </a:lvl3pPr>
            <a:lvl4pPr marL="1828800" marR="0" lvl="3" indent="-308610" algn="l" rtl="0">
              <a:spcBef>
                <a:spcPts val="400"/>
              </a:spcBef>
              <a:spcAft>
                <a:spcPts val="0"/>
              </a:spcAft>
              <a:buClr>
                <a:srgbClr val="8BA1B3"/>
              </a:buClr>
              <a:buSzPts val="1260"/>
              <a:buFont typeface="Noto Sans Symbols"/>
              <a:buChar char="◻"/>
              <a:defRPr sz="1800" b="0" i="0" u="none" strike="noStrike" cap="none">
                <a:solidFill>
                  <a:schemeClr val="dk1"/>
                </a:solidFill>
                <a:latin typeface="Cabin"/>
                <a:ea typeface="Cabin"/>
                <a:cs typeface="Cabin"/>
                <a:sym typeface="Cabin"/>
              </a:defRPr>
            </a:lvl4pPr>
            <a:lvl5pPr marL="2286000" marR="0" lvl="4" indent="-299720" algn="l" rtl="0">
              <a:spcBef>
                <a:spcPts val="300"/>
              </a:spcBef>
              <a:spcAft>
                <a:spcPts val="0"/>
              </a:spcAft>
              <a:buClr>
                <a:schemeClr val="accent2"/>
              </a:buClr>
              <a:buSzPts val="1120"/>
              <a:buFont typeface="Noto Sans Symbols"/>
              <a:buChar char="◻"/>
              <a:defRPr sz="1600" b="0" i="0" u="none" strike="noStrike" cap="none">
                <a:solidFill>
                  <a:schemeClr val="dk1"/>
                </a:solidFill>
                <a:latin typeface="Cabin"/>
                <a:ea typeface="Cabin"/>
                <a:cs typeface="Cabin"/>
                <a:sym typeface="Cabin"/>
              </a:defRPr>
            </a:lvl5pPr>
            <a:lvl6pPr marL="2743200" marR="0" lvl="5" indent="-304800" algn="l" rtl="0">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rtl="0">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rtl="0">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rtl="0">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cSld name="Picture with Caption">
    <p:bg>
      <p:bgPr>
        <a:solidFill>
          <a:schemeClr val="dk2"/>
        </a:solidFill>
        <a:effectLst/>
      </p:bgPr>
    </p:bg>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57200" y="500856"/>
            <a:ext cx="8229600" cy="674688"/>
          </a:xfrm>
          <a:prstGeom prst="rect">
            <a:avLst/>
          </a:prstGeom>
          <a:noFill/>
          <a:ln w="9525" cap="flat" cmpd="sng">
            <a:solidFill>
              <a:schemeClr val="accent1"/>
            </a:solidFill>
            <a:prstDash val="solid"/>
            <a:round/>
            <a:headEnd type="none" w="med" len="med"/>
            <a:tailEnd type="none" w="med" len="med"/>
          </a:ln>
        </p:spPr>
        <p:txBody>
          <a:bodyPr wrap="square" lIns="91425" tIns="91425" rIns="91425" bIns="91425" anchor="ctr" anchorCtr="0"/>
          <a:lstStyle>
            <a:lvl1pPr marL="0" marR="0" lvl="0" indent="0" algn="r" rtl="0">
              <a:spcBef>
                <a:spcPts val="0"/>
              </a:spcBef>
              <a:spcAft>
                <a:spcPts val="0"/>
              </a:spcAft>
              <a:buClr>
                <a:schemeClr val="lt1"/>
              </a:buClr>
              <a:buSzPts val="2000"/>
              <a:buFont typeface="Bookman Old Style"/>
              <a:buNone/>
              <a:defRPr sz="2000" b="0" i="0" u="none" strike="noStrike" cap="none">
                <a:solidFill>
                  <a:schemeClr val="lt1"/>
                </a:solidFill>
                <a:latin typeface="Bookman Old Style"/>
                <a:ea typeface="Bookman Old Style"/>
                <a:cs typeface="Bookman Old Style"/>
                <a:sym typeface="Bookman Old Style"/>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06" name="Shape 106"/>
          <p:cNvSpPr>
            <a:spLocks noGrp="1"/>
          </p:cNvSpPr>
          <p:nvPr>
            <p:ph type="pic" idx="2"/>
          </p:nvPr>
        </p:nvSpPr>
        <p:spPr>
          <a:xfrm>
            <a:off x="457200" y="1905000"/>
            <a:ext cx="8229600" cy="4270248"/>
          </a:xfrm>
          <a:prstGeom prst="rect">
            <a:avLst/>
          </a:prstGeom>
          <a:solidFill>
            <a:srgbClr val="BABABA"/>
          </a:solidFill>
          <a:ln>
            <a:noFill/>
          </a:ln>
        </p:spPr>
        <p:txBody>
          <a:bodyPr wrap="square" lIns="91425" tIns="91425" rIns="91425" bIns="91425" anchor="t" anchorCtr="0"/>
          <a:lstStyle>
            <a:lvl1pPr marL="0" marR="0" lvl="0" indent="0" algn="l" rtl="0">
              <a:spcBef>
                <a:spcPts val="600"/>
              </a:spcBef>
              <a:spcAft>
                <a:spcPts val="0"/>
              </a:spcAft>
              <a:buClr>
                <a:schemeClr val="accent1"/>
              </a:buClr>
              <a:buSzPts val="2432"/>
              <a:buFont typeface="Noto Sans Symbols"/>
              <a:buNone/>
              <a:defRPr sz="3200" b="0" i="0" u="none" strike="noStrike" cap="none">
                <a:solidFill>
                  <a:schemeClr val="lt1"/>
                </a:solidFill>
                <a:latin typeface="Cabin"/>
                <a:ea typeface="Cabin"/>
                <a:cs typeface="Cabin"/>
                <a:sym typeface="Cabin"/>
              </a:defRPr>
            </a:lvl1pPr>
            <a:lvl2pPr marL="548640" marR="0" lvl="1" indent="-274320" algn="l" rtl="0">
              <a:spcBef>
                <a:spcPts val="500"/>
              </a:spcBef>
              <a:spcAft>
                <a:spcPts val="0"/>
              </a:spcAft>
              <a:buClr>
                <a:schemeClr val="accent2"/>
              </a:buClr>
              <a:buSzPts val="1748"/>
              <a:buFont typeface="Noto Sans Symbols"/>
              <a:buChar char="▶"/>
              <a:defRPr sz="2300" b="0" i="0" u="none" strike="noStrike" cap="none">
                <a:solidFill>
                  <a:schemeClr val="lt2"/>
                </a:solidFill>
                <a:latin typeface="Cabin"/>
                <a:ea typeface="Cabin"/>
                <a:cs typeface="Cabin"/>
                <a:sym typeface="Cabin"/>
              </a:defRPr>
            </a:lvl2pPr>
            <a:lvl3pPr marL="822960" marR="0" lvl="2" indent="-228600" algn="l" rtl="0">
              <a:spcBef>
                <a:spcPts val="500"/>
              </a:spcBef>
              <a:spcAft>
                <a:spcPts val="0"/>
              </a:spcAft>
              <a:buClr>
                <a:schemeClr val="dk1"/>
              </a:buClr>
              <a:buSzPts val="1520"/>
              <a:buFont typeface="Noto Sans Symbols"/>
              <a:buChar char="▶"/>
              <a:defRPr sz="2000" b="0" i="0" u="none" strike="noStrike" cap="none">
                <a:solidFill>
                  <a:schemeClr val="lt1"/>
                </a:solidFill>
                <a:latin typeface="Cabin"/>
                <a:ea typeface="Cabin"/>
                <a:cs typeface="Cabin"/>
                <a:sym typeface="Cabin"/>
              </a:defRPr>
            </a:lvl3pPr>
            <a:lvl4pPr marL="1097280" marR="0" lvl="3" indent="-228600" algn="l" rtl="0">
              <a:spcBef>
                <a:spcPts val="400"/>
              </a:spcBef>
              <a:spcAft>
                <a:spcPts val="0"/>
              </a:spcAft>
              <a:buClr>
                <a:srgbClr val="8BA1B3"/>
              </a:buClr>
              <a:buSzPts val="1260"/>
              <a:buFont typeface="Noto Sans Symbols"/>
              <a:buChar char="◻"/>
              <a:defRPr sz="1800" b="0" i="0" u="none" strike="noStrike" cap="none">
                <a:solidFill>
                  <a:schemeClr val="lt1"/>
                </a:solidFill>
                <a:latin typeface="Cabin"/>
                <a:ea typeface="Cabin"/>
                <a:cs typeface="Cabin"/>
                <a:sym typeface="Cabin"/>
              </a:defRPr>
            </a:lvl4pPr>
            <a:lvl5pPr marL="1371600" marR="0" lvl="4" indent="-228600" algn="l" rtl="0">
              <a:spcBef>
                <a:spcPts val="300"/>
              </a:spcBef>
              <a:spcAft>
                <a:spcPts val="0"/>
              </a:spcAft>
              <a:buClr>
                <a:schemeClr val="accent2"/>
              </a:buClr>
              <a:buSzPts val="1120"/>
              <a:buFont typeface="Noto Sans Symbols"/>
              <a:buChar char="◻"/>
              <a:defRPr sz="1600" b="0" i="0" u="none" strike="noStrike" cap="none">
                <a:solidFill>
                  <a:schemeClr val="lt1"/>
                </a:solidFill>
                <a:latin typeface="Cabin"/>
                <a:ea typeface="Cabin"/>
                <a:cs typeface="Cabin"/>
                <a:sym typeface="Cabin"/>
              </a:defRPr>
            </a:lvl5pPr>
            <a:lvl6pPr marL="1645920" marR="0" lvl="5" indent="-182880" algn="l" rtl="0">
              <a:spcBef>
                <a:spcPts val="300"/>
              </a:spcBef>
              <a:spcAft>
                <a:spcPts val="0"/>
              </a:spcAft>
              <a:buClr>
                <a:srgbClr val="8BA1B3"/>
              </a:buClr>
              <a:buSzPts val="1200"/>
              <a:buFont typeface="Noto Sans Symbols"/>
              <a:buChar char="▶"/>
              <a:defRPr sz="1600" b="0" i="0" u="none" strike="noStrike" cap="none">
                <a:solidFill>
                  <a:schemeClr val="lt1"/>
                </a:solidFill>
                <a:latin typeface="Cabin"/>
                <a:ea typeface="Cabin"/>
                <a:cs typeface="Cabin"/>
                <a:sym typeface="Cabin"/>
              </a:defRPr>
            </a:lvl6pPr>
            <a:lvl7pPr marL="1828800" marR="0" lvl="6" indent="-182879" algn="l" rtl="0">
              <a:spcBef>
                <a:spcPts val="300"/>
              </a:spcBef>
              <a:spcAft>
                <a:spcPts val="0"/>
              </a:spcAft>
              <a:buClr>
                <a:srgbClr val="646C8F"/>
              </a:buClr>
              <a:buSzPts val="1050"/>
              <a:buFont typeface="Noto Sans Symbols"/>
              <a:buChar char="▶"/>
              <a:defRPr sz="1400" b="0" i="0" u="none" strike="noStrike" cap="none">
                <a:solidFill>
                  <a:schemeClr val="lt1"/>
                </a:solidFill>
                <a:latin typeface="Cabin"/>
                <a:ea typeface="Cabin"/>
                <a:cs typeface="Cabin"/>
                <a:sym typeface="Cabin"/>
              </a:defRPr>
            </a:lvl7pPr>
            <a:lvl8pPr marL="2011679" marR="0" lvl="7" indent="-182879" algn="l" rtl="0">
              <a:spcBef>
                <a:spcPts val="300"/>
              </a:spcBef>
              <a:spcAft>
                <a:spcPts val="0"/>
              </a:spcAft>
              <a:buClr>
                <a:srgbClr val="BABABA"/>
              </a:buClr>
              <a:buSzPts val="1050"/>
              <a:buFont typeface="Noto Sans Symbols"/>
              <a:buChar char="▶"/>
              <a:defRPr sz="1400" b="0" i="0" u="none" strike="noStrike" cap="none">
                <a:solidFill>
                  <a:schemeClr val="lt1"/>
                </a:solidFill>
                <a:latin typeface="Cabin"/>
                <a:ea typeface="Cabin"/>
                <a:cs typeface="Cabin"/>
                <a:sym typeface="Cabin"/>
              </a:defRPr>
            </a:lvl8pPr>
            <a:lvl9pPr marL="2194560" marR="0" lvl="8" indent="-182880" algn="l" rtl="0">
              <a:spcBef>
                <a:spcPts val="300"/>
              </a:spcBef>
              <a:spcAft>
                <a:spcPts val="0"/>
              </a:spcAft>
              <a:buClr>
                <a:srgbClr val="9FB8CD"/>
              </a:buClr>
              <a:buSzPts val="900"/>
              <a:buFont typeface="Noto Sans Symbols"/>
              <a:buChar char="▶"/>
              <a:defRPr sz="1200" b="0" i="0" u="none" strike="noStrike" cap="none">
                <a:solidFill>
                  <a:schemeClr val="lt1"/>
                </a:solidFill>
                <a:latin typeface="Cabin"/>
                <a:ea typeface="Cabin"/>
                <a:cs typeface="Cabin"/>
                <a:sym typeface="Cabin"/>
              </a:defRPr>
            </a:lvl9pPr>
          </a:lstStyle>
          <a:p>
            <a:endParaRPr/>
          </a:p>
        </p:txBody>
      </p:sp>
      <p:sp>
        <p:nvSpPr>
          <p:cNvPr id="107" name="Shape 107"/>
          <p:cNvSpPr txBox="1">
            <a:spLocks noGrp="1"/>
          </p:cNvSpPr>
          <p:nvPr>
            <p:ph type="body" idx="1"/>
          </p:nvPr>
        </p:nvSpPr>
        <p:spPr>
          <a:xfrm>
            <a:off x="457200" y="1219200"/>
            <a:ext cx="8229600" cy="533400"/>
          </a:xfrm>
          <a:prstGeom prst="rect">
            <a:avLst/>
          </a:prstGeom>
          <a:noFill/>
          <a:ln>
            <a:noFill/>
          </a:ln>
        </p:spPr>
        <p:txBody>
          <a:bodyPr wrap="square" lIns="91425" tIns="91425" rIns="91425" bIns="91425" anchor="ctr" anchorCtr="0"/>
          <a:lstStyle>
            <a:lvl1pPr marL="457200" marR="0" lvl="0" indent="-228600" algn="l" rtl="0">
              <a:spcBef>
                <a:spcPts val="600"/>
              </a:spcBef>
              <a:spcAft>
                <a:spcPts val="0"/>
              </a:spcAft>
              <a:buClr>
                <a:schemeClr val="accent1"/>
              </a:buClr>
              <a:buSzPts val="1064"/>
              <a:buFont typeface="Noto Sans Symbols"/>
              <a:buNone/>
              <a:defRPr sz="1400" b="0" i="0" u="none" strike="noStrike" cap="none">
                <a:solidFill>
                  <a:schemeClr val="lt1"/>
                </a:solidFill>
                <a:latin typeface="Cabin"/>
                <a:ea typeface="Cabin"/>
                <a:cs typeface="Cabin"/>
                <a:sym typeface="Cabin"/>
              </a:defRPr>
            </a:lvl1pPr>
            <a:lvl2pPr marL="914400" marR="0" lvl="1" indent="-286512" algn="l" rtl="0">
              <a:spcBef>
                <a:spcPts val="500"/>
              </a:spcBef>
              <a:spcAft>
                <a:spcPts val="0"/>
              </a:spcAft>
              <a:buClr>
                <a:schemeClr val="accent2"/>
              </a:buClr>
              <a:buSzPts val="912"/>
              <a:buFont typeface="Noto Sans Symbols"/>
              <a:buChar char="▶"/>
              <a:defRPr sz="1200" b="0" i="0" u="none" strike="noStrike" cap="none">
                <a:solidFill>
                  <a:schemeClr val="lt2"/>
                </a:solidFill>
                <a:latin typeface="Cabin"/>
                <a:ea typeface="Cabin"/>
                <a:cs typeface="Cabin"/>
                <a:sym typeface="Cabin"/>
              </a:defRPr>
            </a:lvl2pPr>
            <a:lvl3pPr marL="1371600" marR="0" lvl="2" indent="-276860" algn="l" rtl="0">
              <a:spcBef>
                <a:spcPts val="500"/>
              </a:spcBef>
              <a:spcAft>
                <a:spcPts val="0"/>
              </a:spcAft>
              <a:buClr>
                <a:schemeClr val="dk1"/>
              </a:buClr>
              <a:buSzPts val="760"/>
              <a:buFont typeface="Noto Sans Symbols"/>
              <a:buChar char="▶"/>
              <a:defRPr sz="1000" b="0" i="0" u="none" strike="noStrike" cap="none">
                <a:solidFill>
                  <a:schemeClr val="lt1"/>
                </a:solidFill>
                <a:latin typeface="Cabin"/>
                <a:ea typeface="Cabin"/>
                <a:cs typeface="Cabin"/>
                <a:sym typeface="Cabin"/>
              </a:defRPr>
            </a:lvl3pPr>
            <a:lvl4pPr marL="1828800" marR="0" lvl="3" indent="-268605" algn="l" rtl="0">
              <a:spcBef>
                <a:spcPts val="400"/>
              </a:spcBef>
              <a:spcAft>
                <a:spcPts val="0"/>
              </a:spcAft>
              <a:buClr>
                <a:srgbClr val="8BA1B3"/>
              </a:buClr>
              <a:buSzPts val="630"/>
              <a:buFont typeface="Noto Sans Symbols"/>
              <a:buChar char="◻"/>
              <a:defRPr sz="900" b="0" i="0" u="none" strike="noStrike" cap="none">
                <a:solidFill>
                  <a:schemeClr val="lt1"/>
                </a:solidFill>
                <a:latin typeface="Cabin"/>
                <a:ea typeface="Cabin"/>
                <a:cs typeface="Cabin"/>
                <a:sym typeface="Cabin"/>
              </a:defRPr>
            </a:lvl4pPr>
            <a:lvl5pPr marL="2286000" marR="0" lvl="4" indent="-268604" algn="l" rtl="0">
              <a:spcBef>
                <a:spcPts val="300"/>
              </a:spcBef>
              <a:spcAft>
                <a:spcPts val="0"/>
              </a:spcAft>
              <a:buClr>
                <a:schemeClr val="accent2"/>
              </a:buClr>
              <a:buSzPts val="630"/>
              <a:buFont typeface="Noto Sans Symbols"/>
              <a:buChar char="◻"/>
              <a:defRPr sz="900" b="0" i="0" u="none" strike="noStrike" cap="none">
                <a:solidFill>
                  <a:schemeClr val="lt1"/>
                </a:solidFill>
                <a:latin typeface="Cabin"/>
                <a:ea typeface="Cabin"/>
                <a:cs typeface="Cabin"/>
                <a:sym typeface="Cabin"/>
              </a:defRPr>
            </a:lvl5pPr>
            <a:lvl6pPr marL="2743200" marR="0" lvl="5" indent="-304800" algn="l" rtl="0">
              <a:spcBef>
                <a:spcPts val="300"/>
              </a:spcBef>
              <a:spcAft>
                <a:spcPts val="0"/>
              </a:spcAft>
              <a:buClr>
                <a:srgbClr val="8BA1B3"/>
              </a:buClr>
              <a:buSzPts val="1200"/>
              <a:buFont typeface="Noto Sans Symbols"/>
              <a:buChar char="▶"/>
              <a:defRPr sz="1600" b="0" i="0" u="none" strike="noStrike" cap="none">
                <a:solidFill>
                  <a:schemeClr val="lt1"/>
                </a:solidFill>
                <a:latin typeface="Cabin"/>
                <a:ea typeface="Cabin"/>
                <a:cs typeface="Cabin"/>
                <a:sym typeface="Cabin"/>
              </a:defRPr>
            </a:lvl6pPr>
            <a:lvl7pPr marL="3200400" marR="0" lvl="6" indent="-295275" algn="l" rtl="0">
              <a:spcBef>
                <a:spcPts val="300"/>
              </a:spcBef>
              <a:spcAft>
                <a:spcPts val="0"/>
              </a:spcAft>
              <a:buClr>
                <a:srgbClr val="646C8F"/>
              </a:buClr>
              <a:buSzPts val="1050"/>
              <a:buFont typeface="Noto Sans Symbols"/>
              <a:buChar char="▶"/>
              <a:defRPr sz="1400" b="0" i="0" u="none" strike="noStrike" cap="none">
                <a:solidFill>
                  <a:schemeClr val="lt1"/>
                </a:solidFill>
                <a:latin typeface="Cabin"/>
                <a:ea typeface="Cabin"/>
                <a:cs typeface="Cabin"/>
                <a:sym typeface="Cabin"/>
              </a:defRPr>
            </a:lvl7pPr>
            <a:lvl8pPr marL="3657600" marR="0" lvl="7" indent="-295275" algn="l" rtl="0">
              <a:spcBef>
                <a:spcPts val="300"/>
              </a:spcBef>
              <a:spcAft>
                <a:spcPts val="0"/>
              </a:spcAft>
              <a:buClr>
                <a:srgbClr val="BABABA"/>
              </a:buClr>
              <a:buSzPts val="1050"/>
              <a:buFont typeface="Noto Sans Symbols"/>
              <a:buChar char="▶"/>
              <a:defRPr sz="1400" b="0" i="0" u="none" strike="noStrike" cap="none">
                <a:solidFill>
                  <a:schemeClr val="lt1"/>
                </a:solidFill>
                <a:latin typeface="Cabin"/>
                <a:ea typeface="Cabin"/>
                <a:cs typeface="Cabin"/>
                <a:sym typeface="Cabin"/>
              </a:defRPr>
            </a:lvl8pPr>
            <a:lvl9pPr marL="4114800" marR="0" lvl="8" indent="-285750" algn="l" rtl="0">
              <a:spcBef>
                <a:spcPts val="300"/>
              </a:spcBef>
              <a:spcAft>
                <a:spcPts val="0"/>
              </a:spcAft>
              <a:buClr>
                <a:srgbClr val="9FB8CD"/>
              </a:buClr>
              <a:buSzPts val="900"/>
              <a:buFont typeface="Noto Sans Symbols"/>
              <a:buChar char="▶"/>
              <a:defRPr sz="1200" b="0" i="0" u="none" strike="noStrike" cap="none">
                <a:solidFill>
                  <a:schemeClr val="lt1"/>
                </a:solidFill>
                <a:latin typeface="Cabin"/>
                <a:ea typeface="Cabin"/>
                <a:cs typeface="Cabin"/>
                <a:sym typeface="Cabin"/>
              </a:defRPr>
            </a:lvl9pPr>
          </a:lstStyle>
          <a:p>
            <a:endParaRPr/>
          </a:p>
        </p:txBody>
      </p:sp>
      <p:sp>
        <p:nvSpPr>
          <p:cNvPr id="108" name="Shape 108"/>
          <p:cNvSpPr txBox="1">
            <a:spLocks noGrp="1"/>
          </p:cNvSpPr>
          <p:nvPr>
            <p:ph type="dt" idx="10"/>
          </p:nvPr>
        </p:nvSpPr>
        <p:spPr>
          <a:xfrm>
            <a:off x="6400800" y="6356350"/>
            <a:ext cx="2289048" cy="365760"/>
          </a:xfrm>
          <a:prstGeom prst="rect">
            <a:avLst/>
          </a:prstGeom>
          <a:noFill/>
          <a:ln>
            <a:noFill/>
          </a:ln>
        </p:spPr>
        <p:txBody>
          <a:bodyPr wrap="square" lIns="91425" tIns="91425" rIns="91425" bIns="91425" anchor="t" anchorCtr="0"/>
          <a:lstStyle>
            <a:lvl1pPr marL="0" marR="0" lvl="0" indent="0" algn="l" rtl="0">
              <a:spcBef>
                <a:spcPts val="0"/>
              </a:spcBef>
              <a:spcAft>
                <a:spcPts val="0"/>
              </a:spcAft>
              <a:buSzPts val="1400"/>
              <a:buNone/>
              <a:defRPr sz="1400">
                <a:solidFill>
                  <a:schemeClr val="lt2"/>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9pPr>
          </a:lstStyle>
          <a:p>
            <a:endParaRPr/>
          </a:p>
        </p:txBody>
      </p:sp>
      <p:sp>
        <p:nvSpPr>
          <p:cNvPr id="109" name="Shape 109"/>
          <p:cNvSpPr txBox="1">
            <a:spLocks noGrp="1"/>
          </p:cNvSpPr>
          <p:nvPr>
            <p:ph type="ftr" idx="11"/>
          </p:nvPr>
        </p:nvSpPr>
        <p:spPr>
          <a:xfrm>
            <a:off x="2898648" y="6356350"/>
            <a:ext cx="3505200" cy="365760"/>
          </a:xfrm>
          <a:prstGeom prst="rect">
            <a:avLst/>
          </a:prstGeom>
          <a:noFill/>
          <a:ln>
            <a:noFill/>
          </a:ln>
        </p:spPr>
        <p:txBody>
          <a:bodyPr wrap="square" lIns="91425" tIns="91425" rIns="91425" bIns="91425" anchor="t" anchorCtr="0"/>
          <a:lstStyle>
            <a:lvl1pPr marL="0" marR="0" lvl="0" indent="0" algn="r" rtl="0">
              <a:spcBef>
                <a:spcPts val="0"/>
              </a:spcBef>
              <a:spcAft>
                <a:spcPts val="0"/>
              </a:spcAft>
              <a:buSzPts val="1400"/>
              <a:buNone/>
              <a:defRPr sz="1400">
                <a:solidFill>
                  <a:schemeClr val="lt2"/>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9pPr>
          </a:lstStyle>
          <a:p>
            <a:endParaRPr/>
          </a:p>
        </p:txBody>
      </p:sp>
      <p:sp>
        <p:nvSpPr>
          <p:cNvPr id="110" name="Shape 110"/>
          <p:cNvSpPr txBox="1">
            <a:spLocks noGrp="1"/>
          </p:cNvSpPr>
          <p:nvPr>
            <p:ph type="sldNum" idx="12"/>
          </p:nvPr>
        </p:nvSpPr>
        <p:spPr>
          <a:xfrm>
            <a:off x="612648" y="6356350"/>
            <a:ext cx="1981200" cy="36576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lt2"/>
                </a:solidFill>
                <a:latin typeface="Cabin"/>
                <a:ea typeface="Cabin"/>
                <a:cs typeface="Cabin"/>
                <a:sym typeface="Cabin"/>
              </a:rPr>
              <a:t>‹#›</a:t>
            </a:fld>
            <a:endParaRPr sz="1400">
              <a:solidFill>
                <a:schemeClr val="lt2"/>
              </a:solidFill>
              <a:latin typeface="Cabin"/>
              <a:ea typeface="Cabin"/>
              <a:cs typeface="Cabin"/>
              <a:sym typeface="Cabin"/>
            </a:endParaRPr>
          </a:p>
        </p:txBody>
      </p:sp>
      <p:cxnSp>
        <p:nvCxnSpPr>
          <p:cNvPr id="111" name="Shape 111"/>
          <p:cNvCxnSpPr/>
          <p:nvPr/>
        </p:nvCxnSpPr>
        <p:spPr>
          <a:xfrm>
            <a:off x="457200" y="6353175"/>
            <a:ext cx="8229600" cy="0"/>
          </a:xfrm>
          <a:prstGeom prst="straightConnector1">
            <a:avLst/>
          </a:prstGeom>
          <a:noFill/>
          <a:ln w="9525" cap="flat" cmpd="sng">
            <a:solidFill>
              <a:schemeClr val="accent2"/>
            </a:solidFill>
            <a:prstDash val="dash"/>
            <a:round/>
            <a:headEnd type="none" w="med" len="med"/>
            <a:tailEnd type="none" w="med" len="med"/>
          </a:ln>
        </p:spPr>
      </p:cxnSp>
      <p:sp>
        <p:nvSpPr>
          <p:cNvPr id="112" name="Shape 112"/>
          <p:cNvSpPr/>
          <p:nvPr/>
        </p:nvSpPr>
        <p:spPr>
          <a:xfrm rot="5400000">
            <a:off x="419100" y="6467475"/>
            <a:ext cx="190849" cy="120314"/>
          </a:xfrm>
          <a:prstGeom prst="triangle">
            <a:avLst>
              <a:gd name="adj" fmla="val 50000"/>
            </a:avLst>
          </a:prstGeom>
          <a:solidFill>
            <a:schemeClr val="accent2"/>
          </a:solidFill>
          <a:ln>
            <a:noFill/>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bin"/>
              <a:ea typeface="Cabin"/>
              <a:cs typeface="Cabin"/>
              <a:sym typeface="Cabin"/>
            </a:endParaRPr>
          </a:p>
        </p:txBody>
      </p:sp>
      <p:sp>
        <p:nvSpPr>
          <p:cNvPr id="113" name="Shape 113"/>
          <p:cNvSpPr/>
          <p:nvPr/>
        </p:nvSpPr>
        <p:spPr>
          <a:xfrm>
            <a:off x="457200" y="500856"/>
            <a:ext cx="182880" cy="685800"/>
          </a:xfrm>
          <a:prstGeom prst="rect">
            <a:avLst/>
          </a:prstGeom>
          <a:solidFill>
            <a:schemeClr val="accent1"/>
          </a:solidFill>
          <a:ln>
            <a:noFill/>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bin"/>
              <a:ea typeface="Cabin"/>
              <a:cs typeface="Cabin"/>
              <a:sym typeface="Cabin"/>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457200" y="152400"/>
            <a:ext cx="8229600" cy="990600"/>
          </a:xfrm>
          <a:prstGeom prst="rect">
            <a:avLst/>
          </a:prstGeom>
          <a:noFill/>
          <a:ln>
            <a:noFill/>
          </a:ln>
        </p:spPr>
        <p:txBody>
          <a:bodyPr wrap="square" lIns="91425" tIns="91425" rIns="91425" bIns="91425" anchor="b" anchorCtr="0"/>
          <a:lstStyle>
            <a:lvl1pPr marL="0" marR="0" lvl="0" indent="0" algn="l" rtl="0">
              <a:spcBef>
                <a:spcPts val="0"/>
              </a:spcBef>
              <a:spcAft>
                <a:spcPts val="0"/>
              </a:spcAft>
              <a:buClr>
                <a:schemeClr val="dk2"/>
              </a:buClr>
              <a:buSzPts val="3200"/>
              <a:buFont typeface="Bookman Old Style"/>
              <a:buNone/>
              <a:defRPr sz="3200" b="0" i="0" u="none" strike="noStrike" cap="none">
                <a:solidFill>
                  <a:schemeClr val="dk2"/>
                </a:solidFill>
                <a:latin typeface="Bookman Old Style"/>
                <a:ea typeface="Bookman Old Style"/>
                <a:cs typeface="Bookman Old Style"/>
                <a:sym typeface="Bookman Old Style"/>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6" name="Shape 116"/>
          <p:cNvSpPr txBox="1">
            <a:spLocks noGrp="1"/>
          </p:cNvSpPr>
          <p:nvPr>
            <p:ph type="body" idx="1"/>
          </p:nvPr>
        </p:nvSpPr>
        <p:spPr>
          <a:xfrm rot="5400000">
            <a:off x="2116836" y="-440436"/>
            <a:ext cx="4910328" cy="8229600"/>
          </a:xfrm>
          <a:prstGeom prst="rect">
            <a:avLst/>
          </a:prstGeom>
          <a:noFill/>
          <a:ln>
            <a:noFill/>
          </a:ln>
        </p:spPr>
        <p:txBody>
          <a:bodyPr wrap="square" lIns="91425" tIns="91425" rIns="91425" bIns="91425" anchor="t" anchorCtr="0"/>
          <a:lstStyle>
            <a:lvl1pPr marL="457200" marR="0" lvl="0" indent="-354076" algn="l" rtl="0">
              <a:spcBef>
                <a:spcPts val="600"/>
              </a:spcBef>
              <a:spcAft>
                <a:spcPts val="0"/>
              </a:spcAft>
              <a:buClr>
                <a:schemeClr val="accent1"/>
              </a:buClr>
              <a:buSzPts val="1976"/>
              <a:buFont typeface="Noto Sans Symbols"/>
              <a:buChar char="▶"/>
              <a:defRPr sz="2600" b="0" i="0" u="none" strike="noStrike" cap="none">
                <a:solidFill>
                  <a:schemeClr val="dk1"/>
                </a:solidFill>
                <a:latin typeface="Cabin"/>
                <a:ea typeface="Cabin"/>
                <a:cs typeface="Cabin"/>
                <a:sym typeface="Cabin"/>
              </a:defRPr>
            </a:lvl1pPr>
            <a:lvl2pPr marL="914400" marR="0" lvl="1" indent="-339597" algn="l" rtl="0">
              <a:spcBef>
                <a:spcPts val="500"/>
              </a:spcBef>
              <a:spcAft>
                <a:spcPts val="0"/>
              </a:spcAft>
              <a:buClr>
                <a:schemeClr val="accent2"/>
              </a:buClr>
              <a:buSzPts val="1748"/>
              <a:buFont typeface="Noto Sans Symbols"/>
              <a:buChar char="▶"/>
              <a:defRPr sz="2300" b="0" i="0" u="none" strike="noStrike" cap="none">
                <a:solidFill>
                  <a:schemeClr val="dk2"/>
                </a:solidFill>
                <a:latin typeface="Cabin"/>
                <a:ea typeface="Cabin"/>
                <a:cs typeface="Cabin"/>
                <a:sym typeface="Cabin"/>
              </a:defRPr>
            </a:lvl2pPr>
            <a:lvl3pPr marL="1371600" marR="0" lvl="2" indent="-325119" algn="l" rtl="0">
              <a:spcBef>
                <a:spcPts val="500"/>
              </a:spcBef>
              <a:spcAft>
                <a:spcPts val="0"/>
              </a:spcAft>
              <a:buClr>
                <a:srgbClr val="BABABA"/>
              </a:buClr>
              <a:buSzPts val="1520"/>
              <a:buFont typeface="Noto Sans Symbols"/>
              <a:buChar char="▶"/>
              <a:defRPr sz="2000" b="0" i="0" u="none" strike="noStrike" cap="none">
                <a:solidFill>
                  <a:schemeClr val="dk1"/>
                </a:solidFill>
                <a:latin typeface="Cabin"/>
                <a:ea typeface="Cabin"/>
                <a:cs typeface="Cabin"/>
                <a:sym typeface="Cabin"/>
              </a:defRPr>
            </a:lvl3pPr>
            <a:lvl4pPr marL="1828800" marR="0" lvl="3" indent="-308610" algn="l" rtl="0">
              <a:spcBef>
                <a:spcPts val="400"/>
              </a:spcBef>
              <a:spcAft>
                <a:spcPts val="0"/>
              </a:spcAft>
              <a:buClr>
                <a:srgbClr val="8BA1B3"/>
              </a:buClr>
              <a:buSzPts val="1260"/>
              <a:buFont typeface="Noto Sans Symbols"/>
              <a:buChar char="◻"/>
              <a:defRPr sz="1800" b="0" i="0" u="none" strike="noStrike" cap="none">
                <a:solidFill>
                  <a:schemeClr val="dk1"/>
                </a:solidFill>
                <a:latin typeface="Cabin"/>
                <a:ea typeface="Cabin"/>
                <a:cs typeface="Cabin"/>
                <a:sym typeface="Cabin"/>
              </a:defRPr>
            </a:lvl4pPr>
            <a:lvl5pPr marL="2286000" marR="0" lvl="4" indent="-299720" algn="l" rtl="0">
              <a:spcBef>
                <a:spcPts val="300"/>
              </a:spcBef>
              <a:spcAft>
                <a:spcPts val="0"/>
              </a:spcAft>
              <a:buClr>
                <a:schemeClr val="accent2"/>
              </a:buClr>
              <a:buSzPts val="1120"/>
              <a:buFont typeface="Noto Sans Symbols"/>
              <a:buChar char="◻"/>
              <a:defRPr sz="1600" b="0" i="0" u="none" strike="noStrike" cap="none">
                <a:solidFill>
                  <a:schemeClr val="dk1"/>
                </a:solidFill>
                <a:latin typeface="Cabin"/>
                <a:ea typeface="Cabin"/>
                <a:cs typeface="Cabin"/>
                <a:sym typeface="Cabin"/>
              </a:defRPr>
            </a:lvl5pPr>
            <a:lvl6pPr marL="2743200" marR="0" lvl="5" indent="-304800" algn="l" rtl="0">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rtl="0">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rtl="0">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rtl="0">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117" name="Shape 117"/>
          <p:cNvSpPr txBox="1">
            <a:spLocks noGrp="1"/>
          </p:cNvSpPr>
          <p:nvPr>
            <p:ph type="dt" idx="10"/>
          </p:nvPr>
        </p:nvSpPr>
        <p:spPr>
          <a:xfrm>
            <a:off x="6400800" y="6356350"/>
            <a:ext cx="2289048" cy="365760"/>
          </a:xfrm>
          <a:prstGeom prst="rect">
            <a:avLst/>
          </a:prstGeom>
          <a:noFill/>
          <a:ln>
            <a:noFill/>
          </a:ln>
        </p:spPr>
        <p:txBody>
          <a:bodyPr wrap="square" lIns="91425" tIns="91425" rIns="91425" bIns="91425" anchor="t" anchorCtr="0"/>
          <a:lstStyle>
            <a:lvl1pPr marL="0" marR="0" lvl="0" indent="0" algn="l" rtl="0">
              <a:spcBef>
                <a:spcPts val="0"/>
              </a:spcBef>
              <a:spcAft>
                <a:spcPts val="0"/>
              </a:spcAft>
              <a:buSzPts val="1400"/>
              <a:buNone/>
              <a:defRPr sz="1400">
                <a:solidFill>
                  <a:schemeClr val="dk2"/>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18" name="Shape 118"/>
          <p:cNvSpPr txBox="1">
            <a:spLocks noGrp="1"/>
          </p:cNvSpPr>
          <p:nvPr>
            <p:ph type="ftr" idx="11"/>
          </p:nvPr>
        </p:nvSpPr>
        <p:spPr>
          <a:xfrm>
            <a:off x="2898648" y="6356350"/>
            <a:ext cx="3505200" cy="365760"/>
          </a:xfrm>
          <a:prstGeom prst="rect">
            <a:avLst/>
          </a:prstGeom>
          <a:noFill/>
          <a:ln>
            <a:noFill/>
          </a:ln>
        </p:spPr>
        <p:txBody>
          <a:bodyPr wrap="square" lIns="91425" tIns="91425" rIns="91425" bIns="91425" anchor="t" anchorCtr="0"/>
          <a:lstStyle>
            <a:lvl1pPr marL="0" marR="0" lvl="0" indent="0" algn="r" rtl="0">
              <a:spcBef>
                <a:spcPts val="0"/>
              </a:spcBef>
              <a:spcAft>
                <a:spcPts val="0"/>
              </a:spcAft>
              <a:buSzPts val="1400"/>
              <a:buNone/>
              <a:defRPr sz="1400">
                <a:solidFill>
                  <a:schemeClr val="dk2"/>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19" name="Shape 119"/>
          <p:cNvSpPr txBox="1">
            <a:spLocks noGrp="1"/>
          </p:cNvSpPr>
          <p:nvPr>
            <p:ph type="sldNum" idx="12"/>
          </p:nvPr>
        </p:nvSpPr>
        <p:spPr>
          <a:xfrm>
            <a:off x="612648" y="6356350"/>
            <a:ext cx="1981200" cy="36576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2"/>
                </a:solidFill>
                <a:latin typeface="Cabin"/>
                <a:ea typeface="Cabin"/>
                <a:cs typeface="Cabin"/>
                <a:sym typeface="Cabin"/>
              </a:rPr>
              <a:t>‹#›</a:t>
            </a:fld>
            <a:endParaRPr sz="1400">
              <a:solidFill>
                <a:schemeClr val="dk2"/>
              </a:solidFill>
              <a:latin typeface="Cabin"/>
              <a:ea typeface="Cabin"/>
              <a:cs typeface="Cabin"/>
              <a:sym typeface="Cabin"/>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cSld name="Vertical Title and Text">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rot="5400000">
            <a:off x="4732337" y="2171700"/>
            <a:ext cx="5851525" cy="2057400"/>
          </a:xfrm>
          <a:prstGeom prst="rect">
            <a:avLst/>
          </a:prstGeom>
          <a:noFill/>
          <a:ln>
            <a:noFill/>
          </a:ln>
        </p:spPr>
        <p:txBody>
          <a:bodyPr wrap="square" lIns="91425" tIns="91425" rIns="91425" bIns="91425" anchor="b" anchorCtr="0"/>
          <a:lstStyle>
            <a:lvl1pPr marL="0" marR="0" lvl="0" indent="0" algn="l" rtl="0">
              <a:spcBef>
                <a:spcPts val="0"/>
              </a:spcBef>
              <a:spcAft>
                <a:spcPts val="0"/>
              </a:spcAft>
              <a:buClr>
                <a:schemeClr val="dk2"/>
              </a:buClr>
              <a:buSzPts val="3200"/>
              <a:buFont typeface="Bookman Old Style"/>
              <a:buNone/>
              <a:defRPr sz="3200" b="0" i="0" u="none" strike="noStrike" cap="none">
                <a:solidFill>
                  <a:schemeClr val="dk2"/>
                </a:solidFill>
                <a:latin typeface="Bookman Old Style"/>
                <a:ea typeface="Bookman Old Style"/>
                <a:cs typeface="Bookman Old Style"/>
                <a:sym typeface="Bookman Old Style"/>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22" name="Shape 122"/>
          <p:cNvSpPr txBox="1">
            <a:spLocks noGrp="1"/>
          </p:cNvSpPr>
          <p:nvPr>
            <p:ph type="body" idx="1"/>
          </p:nvPr>
        </p:nvSpPr>
        <p:spPr>
          <a:xfrm rot="5400000">
            <a:off x="541338" y="190501"/>
            <a:ext cx="5851525" cy="6019800"/>
          </a:xfrm>
          <a:prstGeom prst="rect">
            <a:avLst/>
          </a:prstGeom>
          <a:noFill/>
          <a:ln>
            <a:noFill/>
          </a:ln>
        </p:spPr>
        <p:txBody>
          <a:bodyPr wrap="square" lIns="91425" tIns="91425" rIns="91425" bIns="91425" anchor="t" anchorCtr="0"/>
          <a:lstStyle>
            <a:lvl1pPr marL="457200" marR="0" lvl="0" indent="-354076" algn="l" rtl="0">
              <a:spcBef>
                <a:spcPts val="600"/>
              </a:spcBef>
              <a:spcAft>
                <a:spcPts val="0"/>
              </a:spcAft>
              <a:buClr>
                <a:schemeClr val="accent1"/>
              </a:buClr>
              <a:buSzPts val="1976"/>
              <a:buFont typeface="Noto Sans Symbols"/>
              <a:buChar char="▶"/>
              <a:defRPr sz="2600" b="0" i="0" u="none" strike="noStrike" cap="none">
                <a:solidFill>
                  <a:schemeClr val="dk1"/>
                </a:solidFill>
                <a:latin typeface="Cabin"/>
                <a:ea typeface="Cabin"/>
                <a:cs typeface="Cabin"/>
                <a:sym typeface="Cabin"/>
              </a:defRPr>
            </a:lvl1pPr>
            <a:lvl2pPr marL="914400" marR="0" lvl="1" indent="-339597" algn="l" rtl="0">
              <a:spcBef>
                <a:spcPts val="500"/>
              </a:spcBef>
              <a:spcAft>
                <a:spcPts val="0"/>
              </a:spcAft>
              <a:buClr>
                <a:schemeClr val="accent2"/>
              </a:buClr>
              <a:buSzPts val="1748"/>
              <a:buFont typeface="Noto Sans Symbols"/>
              <a:buChar char="▶"/>
              <a:defRPr sz="2300" b="0" i="0" u="none" strike="noStrike" cap="none">
                <a:solidFill>
                  <a:schemeClr val="dk2"/>
                </a:solidFill>
                <a:latin typeface="Cabin"/>
                <a:ea typeface="Cabin"/>
                <a:cs typeface="Cabin"/>
                <a:sym typeface="Cabin"/>
              </a:defRPr>
            </a:lvl2pPr>
            <a:lvl3pPr marL="1371600" marR="0" lvl="2" indent="-325119" algn="l" rtl="0">
              <a:spcBef>
                <a:spcPts val="500"/>
              </a:spcBef>
              <a:spcAft>
                <a:spcPts val="0"/>
              </a:spcAft>
              <a:buClr>
                <a:srgbClr val="BABABA"/>
              </a:buClr>
              <a:buSzPts val="1520"/>
              <a:buFont typeface="Noto Sans Symbols"/>
              <a:buChar char="▶"/>
              <a:defRPr sz="2000" b="0" i="0" u="none" strike="noStrike" cap="none">
                <a:solidFill>
                  <a:schemeClr val="dk1"/>
                </a:solidFill>
                <a:latin typeface="Cabin"/>
                <a:ea typeface="Cabin"/>
                <a:cs typeface="Cabin"/>
                <a:sym typeface="Cabin"/>
              </a:defRPr>
            </a:lvl3pPr>
            <a:lvl4pPr marL="1828800" marR="0" lvl="3" indent="-308610" algn="l" rtl="0">
              <a:spcBef>
                <a:spcPts val="400"/>
              </a:spcBef>
              <a:spcAft>
                <a:spcPts val="0"/>
              </a:spcAft>
              <a:buClr>
                <a:srgbClr val="8BA1B3"/>
              </a:buClr>
              <a:buSzPts val="1260"/>
              <a:buFont typeface="Noto Sans Symbols"/>
              <a:buChar char="◻"/>
              <a:defRPr sz="1800" b="0" i="0" u="none" strike="noStrike" cap="none">
                <a:solidFill>
                  <a:schemeClr val="dk1"/>
                </a:solidFill>
                <a:latin typeface="Cabin"/>
                <a:ea typeface="Cabin"/>
                <a:cs typeface="Cabin"/>
                <a:sym typeface="Cabin"/>
              </a:defRPr>
            </a:lvl4pPr>
            <a:lvl5pPr marL="2286000" marR="0" lvl="4" indent="-299720" algn="l" rtl="0">
              <a:spcBef>
                <a:spcPts val="300"/>
              </a:spcBef>
              <a:spcAft>
                <a:spcPts val="0"/>
              </a:spcAft>
              <a:buClr>
                <a:schemeClr val="accent2"/>
              </a:buClr>
              <a:buSzPts val="1120"/>
              <a:buFont typeface="Noto Sans Symbols"/>
              <a:buChar char="◻"/>
              <a:defRPr sz="1600" b="0" i="0" u="none" strike="noStrike" cap="none">
                <a:solidFill>
                  <a:schemeClr val="dk1"/>
                </a:solidFill>
                <a:latin typeface="Cabin"/>
                <a:ea typeface="Cabin"/>
                <a:cs typeface="Cabin"/>
                <a:sym typeface="Cabin"/>
              </a:defRPr>
            </a:lvl5pPr>
            <a:lvl6pPr marL="2743200" marR="0" lvl="5" indent="-304800" algn="l" rtl="0">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rtl="0">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rtl="0">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rtl="0">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123" name="Shape 123"/>
          <p:cNvSpPr txBox="1">
            <a:spLocks noGrp="1"/>
          </p:cNvSpPr>
          <p:nvPr>
            <p:ph type="dt" idx="10"/>
          </p:nvPr>
        </p:nvSpPr>
        <p:spPr>
          <a:xfrm>
            <a:off x="6400800" y="6356350"/>
            <a:ext cx="2289048" cy="365760"/>
          </a:xfrm>
          <a:prstGeom prst="rect">
            <a:avLst/>
          </a:prstGeom>
          <a:noFill/>
          <a:ln>
            <a:noFill/>
          </a:ln>
        </p:spPr>
        <p:txBody>
          <a:bodyPr wrap="square" lIns="91425" tIns="91425" rIns="91425" bIns="91425" anchor="t" anchorCtr="0"/>
          <a:lstStyle>
            <a:lvl1pPr marL="0" marR="0" lvl="0" indent="0" algn="l" rtl="0">
              <a:spcBef>
                <a:spcPts val="0"/>
              </a:spcBef>
              <a:spcAft>
                <a:spcPts val="0"/>
              </a:spcAft>
              <a:buSzPts val="1400"/>
              <a:buNone/>
              <a:defRPr sz="1400">
                <a:solidFill>
                  <a:schemeClr val="dk2"/>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24" name="Shape 124"/>
          <p:cNvSpPr txBox="1">
            <a:spLocks noGrp="1"/>
          </p:cNvSpPr>
          <p:nvPr>
            <p:ph type="ftr" idx="11"/>
          </p:nvPr>
        </p:nvSpPr>
        <p:spPr>
          <a:xfrm>
            <a:off x="2898648" y="6356350"/>
            <a:ext cx="3505200" cy="365760"/>
          </a:xfrm>
          <a:prstGeom prst="rect">
            <a:avLst/>
          </a:prstGeom>
          <a:noFill/>
          <a:ln>
            <a:noFill/>
          </a:ln>
        </p:spPr>
        <p:txBody>
          <a:bodyPr wrap="square" lIns="91425" tIns="91425" rIns="91425" bIns="91425" anchor="t" anchorCtr="0"/>
          <a:lstStyle>
            <a:lvl1pPr marL="0" marR="0" lvl="0" indent="0" algn="r" rtl="0">
              <a:spcBef>
                <a:spcPts val="0"/>
              </a:spcBef>
              <a:spcAft>
                <a:spcPts val="0"/>
              </a:spcAft>
              <a:buSzPts val="1400"/>
              <a:buNone/>
              <a:defRPr sz="1400">
                <a:solidFill>
                  <a:schemeClr val="dk2"/>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25" name="Shape 125"/>
          <p:cNvSpPr txBox="1">
            <a:spLocks noGrp="1"/>
          </p:cNvSpPr>
          <p:nvPr>
            <p:ph type="sldNum" idx="12"/>
          </p:nvPr>
        </p:nvSpPr>
        <p:spPr>
          <a:xfrm>
            <a:off x="612648" y="6356350"/>
            <a:ext cx="1981200" cy="36576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2"/>
                </a:solidFill>
                <a:latin typeface="Cabin"/>
                <a:ea typeface="Cabin"/>
                <a:cs typeface="Cabin"/>
                <a:sym typeface="Cabin"/>
              </a:rPr>
              <a:t>‹#›</a:t>
            </a:fld>
            <a:endParaRPr sz="1400">
              <a:solidFill>
                <a:schemeClr val="dk2"/>
              </a:solidFill>
              <a:latin typeface="Cabin"/>
              <a:ea typeface="Cabin"/>
              <a:cs typeface="Cabin"/>
              <a:sym typeface="Cabin"/>
            </a:endParaRPr>
          </a:p>
        </p:txBody>
      </p:sp>
      <p:cxnSp>
        <p:nvCxnSpPr>
          <p:cNvPr id="126" name="Shape 126"/>
          <p:cNvCxnSpPr/>
          <p:nvPr/>
        </p:nvCxnSpPr>
        <p:spPr>
          <a:xfrm>
            <a:off x="457200" y="6353175"/>
            <a:ext cx="8229600" cy="0"/>
          </a:xfrm>
          <a:prstGeom prst="straightConnector1">
            <a:avLst/>
          </a:prstGeom>
          <a:noFill/>
          <a:ln w="9525" cap="flat" cmpd="sng">
            <a:solidFill>
              <a:schemeClr val="accent2"/>
            </a:solidFill>
            <a:prstDash val="dash"/>
            <a:round/>
            <a:headEnd type="none" w="med" len="med"/>
            <a:tailEnd type="none" w="med" len="med"/>
          </a:ln>
        </p:spPr>
      </p:cxnSp>
      <p:sp>
        <p:nvSpPr>
          <p:cNvPr id="127" name="Shape 127"/>
          <p:cNvSpPr/>
          <p:nvPr/>
        </p:nvSpPr>
        <p:spPr>
          <a:xfrm rot="5400000">
            <a:off x="419100" y="6467475"/>
            <a:ext cx="190849" cy="120314"/>
          </a:xfrm>
          <a:prstGeom prst="triangle">
            <a:avLst>
              <a:gd name="adj" fmla="val 50000"/>
            </a:avLst>
          </a:prstGeom>
          <a:solidFill>
            <a:schemeClr val="accent2"/>
          </a:solidFill>
          <a:ln>
            <a:noFill/>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bin"/>
              <a:ea typeface="Cabin"/>
              <a:cs typeface="Cabin"/>
              <a:sym typeface="Cabin"/>
            </a:endParaRPr>
          </a:p>
        </p:txBody>
      </p:sp>
      <p:cxnSp>
        <p:nvCxnSpPr>
          <p:cNvPr id="128" name="Shape 128"/>
          <p:cNvCxnSpPr/>
          <p:nvPr/>
        </p:nvCxnSpPr>
        <p:spPr>
          <a:xfrm rot="5400000">
            <a:off x="3629607" y="3201952"/>
            <a:ext cx="5852160" cy="0"/>
          </a:xfrm>
          <a:prstGeom prst="straightConnector1">
            <a:avLst/>
          </a:prstGeom>
          <a:noFill/>
          <a:ln w="9525" cap="flat" cmpd="sng">
            <a:solidFill>
              <a:schemeClr val="accent2"/>
            </a:solidFill>
            <a:prstDash val="dash"/>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85800" y="609600"/>
            <a:ext cx="7772400" cy="1143000"/>
          </a:xfrm>
          <a:prstGeom prst="rect">
            <a:avLst/>
          </a:prstGeom>
          <a:noFill/>
          <a:ln>
            <a:noFill/>
          </a:ln>
        </p:spPr>
        <p:txBody>
          <a:bodyPr wrap="square" lIns="91425" tIns="91425" rIns="91425" bIns="91425" anchor="b" anchorCtr="0"/>
          <a:lstStyle>
            <a:lvl1pPr marL="0" marR="0" lvl="0" indent="0" algn="l" rtl="0">
              <a:spcBef>
                <a:spcPts val="0"/>
              </a:spcBef>
              <a:spcAft>
                <a:spcPts val="0"/>
              </a:spcAft>
              <a:buClr>
                <a:schemeClr val="dk2"/>
              </a:buClr>
              <a:buSzPts val="3200"/>
              <a:buFont typeface="Bookman Old Style"/>
              <a:buNone/>
              <a:defRPr sz="3200" b="0" i="0" u="none" strike="noStrike" cap="none">
                <a:solidFill>
                  <a:schemeClr val="dk2"/>
                </a:solidFill>
                <a:latin typeface="Bookman Old Style"/>
                <a:ea typeface="Bookman Old Style"/>
                <a:cs typeface="Bookman Old Style"/>
                <a:sym typeface="Bookman Old Style"/>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0" name="Shape 60"/>
          <p:cNvSpPr txBox="1">
            <a:spLocks noGrp="1"/>
          </p:cNvSpPr>
          <p:nvPr>
            <p:ph type="body" idx="1"/>
          </p:nvPr>
        </p:nvSpPr>
        <p:spPr>
          <a:xfrm>
            <a:off x="685800" y="1981200"/>
            <a:ext cx="3810000" cy="4114800"/>
          </a:xfrm>
          <a:prstGeom prst="rect">
            <a:avLst/>
          </a:prstGeom>
          <a:noFill/>
          <a:ln>
            <a:noFill/>
          </a:ln>
        </p:spPr>
        <p:txBody>
          <a:bodyPr wrap="square" lIns="91425" tIns="91425" rIns="91425" bIns="91425" anchor="t" anchorCtr="0"/>
          <a:lstStyle>
            <a:lvl1pPr marL="457200" marR="0" lvl="0" indent="-354076" algn="l" rtl="0">
              <a:spcBef>
                <a:spcPts val="600"/>
              </a:spcBef>
              <a:spcAft>
                <a:spcPts val="0"/>
              </a:spcAft>
              <a:buClr>
                <a:schemeClr val="accent1"/>
              </a:buClr>
              <a:buSzPts val="1976"/>
              <a:buFont typeface="Noto Sans Symbols"/>
              <a:buChar char="▶"/>
              <a:defRPr sz="2600" b="0" i="0" u="none" strike="noStrike" cap="none">
                <a:solidFill>
                  <a:schemeClr val="dk1"/>
                </a:solidFill>
                <a:latin typeface="Cabin"/>
                <a:ea typeface="Cabin"/>
                <a:cs typeface="Cabin"/>
                <a:sym typeface="Cabin"/>
              </a:defRPr>
            </a:lvl1pPr>
            <a:lvl2pPr marL="914400" marR="0" lvl="1" indent="-339597" algn="l" rtl="0">
              <a:spcBef>
                <a:spcPts val="500"/>
              </a:spcBef>
              <a:spcAft>
                <a:spcPts val="0"/>
              </a:spcAft>
              <a:buClr>
                <a:schemeClr val="accent2"/>
              </a:buClr>
              <a:buSzPts val="1748"/>
              <a:buFont typeface="Noto Sans Symbols"/>
              <a:buChar char="▶"/>
              <a:defRPr sz="2300" b="0" i="0" u="none" strike="noStrike" cap="none">
                <a:solidFill>
                  <a:schemeClr val="dk2"/>
                </a:solidFill>
                <a:latin typeface="Cabin"/>
                <a:ea typeface="Cabin"/>
                <a:cs typeface="Cabin"/>
                <a:sym typeface="Cabin"/>
              </a:defRPr>
            </a:lvl2pPr>
            <a:lvl3pPr marL="1371600" marR="0" lvl="2" indent="-325119" algn="l" rtl="0">
              <a:spcBef>
                <a:spcPts val="500"/>
              </a:spcBef>
              <a:spcAft>
                <a:spcPts val="0"/>
              </a:spcAft>
              <a:buClr>
                <a:srgbClr val="BABABA"/>
              </a:buClr>
              <a:buSzPts val="1520"/>
              <a:buFont typeface="Noto Sans Symbols"/>
              <a:buChar char="▶"/>
              <a:defRPr sz="2000" b="0" i="0" u="none" strike="noStrike" cap="none">
                <a:solidFill>
                  <a:schemeClr val="dk1"/>
                </a:solidFill>
                <a:latin typeface="Cabin"/>
                <a:ea typeface="Cabin"/>
                <a:cs typeface="Cabin"/>
                <a:sym typeface="Cabin"/>
              </a:defRPr>
            </a:lvl3pPr>
            <a:lvl4pPr marL="1828800" marR="0" lvl="3" indent="-308610" algn="l" rtl="0">
              <a:spcBef>
                <a:spcPts val="400"/>
              </a:spcBef>
              <a:spcAft>
                <a:spcPts val="0"/>
              </a:spcAft>
              <a:buClr>
                <a:srgbClr val="8BA1B3"/>
              </a:buClr>
              <a:buSzPts val="1260"/>
              <a:buFont typeface="Noto Sans Symbols"/>
              <a:buChar char="◻"/>
              <a:defRPr sz="1800" b="0" i="0" u="none" strike="noStrike" cap="none">
                <a:solidFill>
                  <a:schemeClr val="dk1"/>
                </a:solidFill>
                <a:latin typeface="Cabin"/>
                <a:ea typeface="Cabin"/>
                <a:cs typeface="Cabin"/>
                <a:sym typeface="Cabin"/>
              </a:defRPr>
            </a:lvl4pPr>
            <a:lvl5pPr marL="2286000" marR="0" lvl="4" indent="-299720" algn="l" rtl="0">
              <a:spcBef>
                <a:spcPts val="300"/>
              </a:spcBef>
              <a:spcAft>
                <a:spcPts val="0"/>
              </a:spcAft>
              <a:buClr>
                <a:schemeClr val="accent2"/>
              </a:buClr>
              <a:buSzPts val="1120"/>
              <a:buFont typeface="Noto Sans Symbols"/>
              <a:buChar char="◻"/>
              <a:defRPr sz="1600" b="0" i="0" u="none" strike="noStrike" cap="none">
                <a:solidFill>
                  <a:schemeClr val="dk1"/>
                </a:solidFill>
                <a:latin typeface="Cabin"/>
                <a:ea typeface="Cabin"/>
                <a:cs typeface="Cabin"/>
                <a:sym typeface="Cabin"/>
              </a:defRPr>
            </a:lvl5pPr>
            <a:lvl6pPr marL="2743200" marR="0" lvl="5" indent="-304800" algn="l" rtl="0">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rtl="0">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rtl="0">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rtl="0">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61" name="Shape 61"/>
          <p:cNvSpPr txBox="1">
            <a:spLocks noGrp="1"/>
          </p:cNvSpPr>
          <p:nvPr>
            <p:ph type="body" idx="2"/>
          </p:nvPr>
        </p:nvSpPr>
        <p:spPr>
          <a:xfrm>
            <a:off x="4648200" y="1981200"/>
            <a:ext cx="3810000" cy="4114800"/>
          </a:xfrm>
          <a:prstGeom prst="rect">
            <a:avLst/>
          </a:prstGeom>
          <a:noFill/>
          <a:ln>
            <a:noFill/>
          </a:ln>
        </p:spPr>
        <p:txBody>
          <a:bodyPr wrap="square" lIns="91425" tIns="91425" rIns="91425" bIns="91425" anchor="t" anchorCtr="0"/>
          <a:lstStyle>
            <a:lvl1pPr marL="457200" marR="0" lvl="0" indent="-354076" algn="l" rtl="0">
              <a:spcBef>
                <a:spcPts val="600"/>
              </a:spcBef>
              <a:spcAft>
                <a:spcPts val="0"/>
              </a:spcAft>
              <a:buClr>
                <a:schemeClr val="accent1"/>
              </a:buClr>
              <a:buSzPts val="1976"/>
              <a:buFont typeface="Noto Sans Symbols"/>
              <a:buChar char="▶"/>
              <a:defRPr sz="2600" b="0" i="0" u="none" strike="noStrike" cap="none">
                <a:solidFill>
                  <a:schemeClr val="dk1"/>
                </a:solidFill>
                <a:latin typeface="Cabin"/>
                <a:ea typeface="Cabin"/>
                <a:cs typeface="Cabin"/>
                <a:sym typeface="Cabin"/>
              </a:defRPr>
            </a:lvl1pPr>
            <a:lvl2pPr marL="914400" marR="0" lvl="1" indent="-339597" algn="l" rtl="0">
              <a:spcBef>
                <a:spcPts val="500"/>
              </a:spcBef>
              <a:spcAft>
                <a:spcPts val="0"/>
              </a:spcAft>
              <a:buClr>
                <a:schemeClr val="accent2"/>
              </a:buClr>
              <a:buSzPts val="1748"/>
              <a:buFont typeface="Noto Sans Symbols"/>
              <a:buChar char="▶"/>
              <a:defRPr sz="2300" b="0" i="0" u="none" strike="noStrike" cap="none">
                <a:solidFill>
                  <a:schemeClr val="dk2"/>
                </a:solidFill>
                <a:latin typeface="Cabin"/>
                <a:ea typeface="Cabin"/>
                <a:cs typeface="Cabin"/>
                <a:sym typeface="Cabin"/>
              </a:defRPr>
            </a:lvl2pPr>
            <a:lvl3pPr marL="1371600" marR="0" lvl="2" indent="-325119" algn="l" rtl="0">
              <a:spcBef>
                <a:spcPts val="500"/>
              </a:spcBef>
              <a:spcAft>
                <a:spcPts val="0"/>
              </a:spcAft>
              <a:buClr>
                <a:srgbClr val="BABABA"/>
              </a:buClr>
              <a:buSzPts val="1520"/>
              <a:buFont typeface="Noto Sans Symbols"/>
              <a:buChar char="▶"/>
              <a:defRPr sz="2000" b="0" i="0" u="none" strike="noStrike" cap="none">
                <a:solidFill>
                  <a:schemeClr val="dk1"/>
                </a:solidFill>
                <a:latin typeface="Cabin"/>
                <a:ea typeface="Cabin"/>
                <a:cs typeface="Cabin"/>
                <a:sym typeface="Cabin"/>
              </a:defRPr>
            </a:lvl3pPr>
            <a:lvl4pPr marL="1828800" marR="0" lvl="3" indent="-308610" algn="l" rtl="0">
              <a:spcBef>
                <a:spcPts val="400"/>
              </a:spcBef>
              <a:spcAft>
                <a:spcPts val="0"/>
              </a:spcAft>
              <a:buClr>
                <a:srgbClr val="8BA1B3"/>
              </a:buClr>
              <a:buSzPts val="1260"/>
              <a:buFont typeface="Noto Sans Symbols"/>
              <a:buChar char="◻"/>
              <a:defRPr sz="1800" b="0" i="0" u="none" strike="noStrike" cap="none">
                <a:solidFill>
                  <a:schemeClr val="dk1"/>
                </a:solidFill>
                <a:latin typeface="Cabin"/>
                <a:ea typeface="Cabin"/>
                <a:cs typeface="Cabin"/>
                <a:sym typeface="Cabin"/>
              </a:defRPr>
            </a:lvl4pPr>
            <a:lvl5pPr marL="2286000" marR="0" lvl="4" indent="-299720" algn="l" rtl="0">
              <a:spcBef>
                <a:spcPts val="300"/>
              </a:spcBef>
              <a:spcAft>
                <a:spcPts val="0"/>
              </a:spcAft>
              <a:buClr>
                <a:schemeClr val="accent2"/>
              </a:buClr>
              <a:buSzPts val="1120"/>
              <a:buFont typeface="Noto Sans Symbols"/>
              <a:buChar char="◻"/>
              <a:defRPr sz="1600" b="0" i="0" u="none" strike="noStrike" cap="none">
                <a:solidFill>
                  <a:schemeClr val="dk1"/>
                </a:solidFill>
                <a:latin typeface="Cabin"/>
                <a:ea typeface="Cabin"/>
                <a:cs typeface="Cabin"/>
                <a:sym typeface="Cabin"/>
              </a:defRPr>
            </a:lvl5pPr>
            <a:lvl6pPr marL="2743200" marR="0" lvl="5" indent="-304800" algn="l" rtl="0">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rtl="0">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rtl="0">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rtl="0">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62" name="Shape 62"/>
          <p:cNvSpPr txBox="1">
            <a:spLocks noGrp="1"/>
          </p:cNvSpPr>
          <p:nvPr>
            <p:ph type="dt" idx="10"/>
          </p:nvPr>
        </p:nvSpPr>
        <p:spPr>
          <a:xfrm>
            <a:off x="6400800" y="6356350"/>
            <a:ext cx="2289048" cy="365760"/>
          </a:xfrm>
          <a:prstGeom prst="rect">
            <a:avLst/>
          </a:prstGeom>
          <a:noFill/>
          <a:ln>
            <a:noFill/>
          </a:ln>
        </p:spPr>
        <p:txBody>
          <a:bodyPr wrap="square" lIns="91425" tIns="91425" rIns="91425" bIns="91425" anchor="t" anchorCtr="0"/>
          <a:lstStyle>
            <a:lvl1pPr marL="0" marR="0" lvl="0" indent="0" algn="l" rtl="0">
              <a:spcBef>
                <a:spcPts val="0"/>
              </a:spcBef>
              <a:spcAft>
                <a:spcPts val="0"/>
              </a:spcAft>
              <a:buSzPts val="1400"/>
              <a:buNone/>
              <a:defRPr sz="1400">
                <a:solidFill>
                  <a:schemeClr val="dk2"/>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63" name="Shape 63"/>
          <p:cNvSpPr txBox="1">
            <a:spLocks noGrp="1"/>
          </p:cNvSpPr>
          <p:nvPr>
            <p:ph type="ftr" idx="11"/>
          </p:nvPr>
        </p:nvSpPr>
        <p:spPr>
          <a:xfrm>
            <a:off x="2898648" y="6356350"/>
            <a:ext cx="3505200" cy="365760"/>
          </a:xfrm>
          <a:prstGeom prst="rect">
            <a:avLst/>
          </a:prstGeom>
          <a:noFill/>
          <a:ln>
            <a:noFill/>
          </a:ln>
        </p:spPr>
        <p:txBody>
          <a:bodyPr wrap="square" lIns="91425" tIns="91425" rIns="91425" bIns="91425" anchor="t" anchorCtr="0"/>
          <a:lstStyle>
            <a:lvl1pPr marL="0" marR="0" lvl="0" indent="0" algn="r" rtl="0">
              <a:spcBef>
                <a:spcPts val="0"/>
              </a:spcBef>
              <a:spcAft>
                <a:spcPts val="0"/>
              </a:spcAft>
              <a:buSzPts val="1400"/>
              <a:buNone/>
              <a:defRPr sz="1400">
                <a:solidFill>
                  <a:schemeClr val="dk2"/>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64" name="Shape 64"/>
          <p:cNvSpPr txBox="1">
            <a:spLocks noGrp="1"/>
          </p:cNvSpPr>
          <p:nvPr>
            <p:ph type="sldNum" idx="12"/>
          </p:nvPr>
        </p:nvSpPr>
        <p:spPr>
          <a:xfrm>
            <a:off x="612648" y="6356350"/>
            <a:ext cx="1981200" cy="36576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2"/>
                </a:solidFill>
                <a:latin typeface="Cabin"/>
                <a:ea typeface="Cabin"/>
                <a:cs typeface="Cabin"/>
                <a:sym typeface="Cabin"/>
              </a:rPr>
              <a:t>‹#›</a:t>
            </a:fld>
            <a:endParaRPr sz="1400">
              <a:solidFill>
                <a:schemeClr val="dk2"/>
              </a:solidFill>
              <a:latin typeface="Cabin"/>
              <a:ea typeface="Cabin"/>
              <a:cs typeface="Cabin"/>
              <a:sym typeface="Cabin"/>
            </a:endParaRPr>
          </a:p>
        </p:txBody>
      </p:sp>
    </p:spTree>
    <p:extLst>
      <p:ext uri="{BB962C8B-B14F-4D97-AF65-F5344CB8AC3E}">
        <p14:creationId xmlns:p14="http://schemas.microsoft.com/office/powerpoint/2010/main" val="2051621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152400"/>
            <a:ext cx="8229600" cy="990600"/>
          </a:xfrm>
          <a:prstGeom prst="rect">
            <a:avLst/>
          </a:prstGeom>
          <a:noFill/>
          <a:ln>
            <a:noFill/>
          </a:ln>
        </p:spPr>
        <p:txBody>
          <a:bodyPr wrap="square" lIns="91425" tIns="91425" rIns="91425" bIns="91425" anchor="b" anchorCtr="0"/>
          <a:lstStyle>
            <a:lvl1pPr marL="0" marR="0" lvl="0" indent="0" algn="l" rtl="0">
              <a:spcBef>
                <a:spcPts val="0"/>
              </a:spcBef>
              <a:spcAft>
                <a:spcPts val="0"/>
              </a:spcAft>
              <a:buClr>
                <a:schemeClr val="dk2"/>
              </a:buClr>
              <a:buSzPts val="3200"/>
              <a:buFont typeface="Bookman Old Style"/>
              <a:buNone/>
              <a:defRPr sz="3200" b="0" i="0" u="none" strike="noStrike" cap="none">
                <a:solidFill>
                  <a:schemeClr val="dk2"/>
                </a:solidFill>
                <a:latin typeface="Bookman Old Style"/>
                <a:ea typeface="Bookman Old Style"/>
                <a:cs typeface="Bookman Old Style"/>
                <a:sym typeface="Bookman Old Style"/>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0" name="Shape 30"/>
          <p:cNvSpPr txBox="1">
            <a:spLocks noGrp="1"/>
          </p:cNvSpPr>
          <p:nvPr>
            <p:ph type="body" idx="1"/>
          </p:nvPr>
        </p:nvSpPr>
        <p:spPr>
          <a:xfrm>
            <a:off x="381000" y="1411552"/>
            <a:ext cx="8382000" cy="2210862"/>
          </a:xfrm>
          <a:prstGeom prst="rect">
            <a:avLst/>
          </a:prstGeom>
          <a:noFill/>
          <a:ln>
            <a:noFill/>
          </a:ln>
        </p:spPr>
        <p:txBody>
          <a:bodyPr wrap="square" lIns="91425" tIns="91425" rIns="91425" bIns="91425" anchor="t" anchorCtr="0"/>
          <a:lstStyle>
            <a:lvl1pPr marL="457200" marR="0" lvl="0" indent="-354076" algn="l" rtl="0">
              <a:lnSpc>
                <a:spcPct val="90000"/>
              </a:lnSpc>
              <a:spcBef>
                <a:spcPts val="600"/>
              </a:spcBef>
              <a:spcAft>
                <a:spcPts val="0"/>
              </a:spcAft>
              <a:buClr>
                <a:schemeClr val="accent1"/>
              </a:buClr>
              <a:buSzPts val="1976"/>
              <a:buFont typeface="Noto Sans Symbols"/>
              <a:buChar char="▶"/>
              <a:defRPr sz="2600" b="0" i="0" u="none" strike="noStrike" cap="none">
                <a:solidFill>
                  <a:schemeClr val="dk1"/>
                </a:solidFill>
                <a:latin typeface="Cabin"/>
                <a:ea typeface="Cabin"/>
                <a:cs typeface="Cabin"/>
                <a:sym typeface="Cabin"/>
              </a:defRPr>
            </a:lvl1pPr>
            <a:lvl2pPr marL="914400" marR="0" lvl="1" indent="-339597" algn="l" rtl="0">
              <a:lnSpc>
                <a:spcPct val="90000"/>
              </a:lnSpc>
              <a:spcBef>
                <a:spcPts val="500"/>
              </a:spcBef>
              <a:spcAft>
                <a:spcPts val="0"/>
              </a:spcAft>
              <a:buClr>
                <a:schemeClr val="accent2"/>
              </a:buClr>
              <a:buSzPts val="1748"/>
              <a:buFont typeface="Noto Sans Symbols"/>
              <a:buChar char="▶"/>
              <a:defRPr sz="2300" b="0" i="0" u="none" strike="noStrike" cap="none">
                <a:solidFill>
                  <a:schemeClr val="dk2"/>
                </a:solidFill>
                <a:latin typeface="Cabin"/>
                <a:ea typeface="Cabin"/>
                <a:cs typeface="Cabin"/>
                <a:sym typeface="Cabin"/>
              </a:defRPr>
            </a:lvl2pPr>
            <a:lvl3pPr marL="1371600" marR="0" lvl="2" indent="-325119" algn="l" rtl="0">
              <a:lnSpc>
                <a:spcPct val="90000"/>
              </a:lnSpc>
              <a:spcBef>
                <a:spcPts val="500"/>
              </a:spcBef>
              <a:spcAft>
                <a:spcPts val="0"/>
              </a:spcAft>
              <a:buClr>
                <a:srgbClr val="BABABA"/>
              </a:buClr>
              <a:buSzPts val="1520"/>
              <a:buFont typeface="Noto Sans Symbols"/>
              <a:buChar char="▶"/>
              <a:defRPr sz="2000" b="0" i="0" u="none" strike="noStrike" cap="none">
                <a:solidFill>
                  <a:schemeClr val="dk1"/>
                </a:solidFill>
                <a:latin typeface="Cabin"/>
                <a:ea typeface="Cabin"/>
                <a:cs typeface="Cabin"/>
                <a:sym typeface="Cabin"/>
              </a:defRPr>
            </a:lvl3pPr>
            <a:lvl4pPr marL="1828800" marR="0" lvl="3" indent="-308610" algn="l" rtl="0">
              <a:lnSpc>
                <a:spcPct val="90000"/>
              </a:lnSpc>
              <a:spcBef>
                <a:spcPts val="400"/>
              </a:spcBef>
              <a:spcAft>
                <a:spcPts val="0"/>
              </a:spcAft>
              <a:buClr>
                <a:srgbClr val="8BA1B3"/>
              </a:buClr>
              <a:buSzPts val="1260"/>
              <a:buFont typeface="Noto Sans Symbols"/>
              <a:buChar char="◻"/>
              <a:defRPr sz="1800" b="0" i="0" u="none" strike="noStrike" cap="none">
                <a:solidFill>
                  <a:schemeClr val="dk1"/>
                </a:solidFill>
                <a:latin typeface="Cabin"/>
                <a:ea typeface="Cabin"/>
                <a:cs typeface="Cabin"/>
                <a:sym typeface="Cabin"/>
              </a:defRPr>
            </a:lvl4pPr>
            <a:lvl5pPr marL="2286000" marR="0" lvl="4" indent="-299720" algn="l" rtl="0">
              <a:lnSpc>
                <a:spcPct val="90000"/>
              </a:lnSpc>
              <a:spcBef>
                <a:spcPts val="300"/>
              </a:spcBef>
              <a:spcAft>
                <a:spcPts val="0"/>
              </a:spcAft>
              <a:buClr>
                <a:schemeClr val="accent2"/>
              </a:buClr>
              <a:buSzPts val="1120"/>
              <a:buFont typeface="Noto Sans Symbols"/>
              <a:buChar char="◻"/>
              <a:defRPr sz="1600" b="0" i="0" u="none" strike="noStrike" cap="none">
                <a:solidFill>
                  <a:schemeClr val="dk1"/>
                </a:solidFill>
                <a:latin typeface="Cabin"/>
                <a:ea typeface="Cabin"/>
                <a:cs typeface="Cabin"/>
                <a:sym typeface="Cabin"/>
              </a:defRPr>
            </a:lvl5pPr>
            <a:lvl6pPr marL="2743200" marR="0" lvl="5" indent="-304800" algn="l" rtl="0">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rtl="0">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rtl="0">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rtl="0">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152400"/>
            <a:ext cx="8229600" cy="990600"/>
          </a:xfrm>
          <a:prstGeom prst="rect">
            <a:avLst/>
          </a:prstGeom>
          <a:noFill/>
          <a:ln>
            <a:noFill/>
          </a:ln>
        </p:spPr>
        <p:txBody>
          <a:bodyPr wrap="square" lIns="91425" tIns="91425" rIns="91425" bIns="91425" anchor="b" anchorCtr="0"/>
          <a:lstStyle>
            <a:lvl1pPr marL="0" marR="0" lvl="0" indent="0" algn="l" rtl="0">
              <a:spcBef>
                <a:spcPts val="0"/>
              </a:spcBef>
              <a:spcAft>
                <a:spcPts val="0"/>
              </a:spcAft>
              <a:buClr>
                <a:schemeClr val="dk2"/>
              </a:buClr>
              <a:buSzPts val="3200"/>
              <a:buFont typeface="Bookman Old Style"/>
              <a:buNone/>
              <a:defRPr sz="3200" b="0" i="0" u="none" strike="noStrike" cap="none">
                <a:solidFill>
                  <a:schemeClr val="dk2"/>
                </a:solidFill>
                <a:latin typeface="Bookman Old Style"/>
                <a:ea typeface="Bookman Old Style"/>
                <a:cs typeface="Bookman Old Style"/>
                <a:sym typeface="Bookman Old Style"/>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3" name="Shape 33"/>
          <p:cNvSpPr txBox="1">
            <a:spLocks noGrp="1"/>
          </p:cNvSpPr>
          <p:nvPr>
            <p:ph type="dt" idx="10"/>
          </p:nvPr>
        </p:nvSpPr>
        <p:spPr>
          <a:xfrm>
            <a:off x="6400800" y="6356350"/>
            <a:ext cx="2289048" cy="365760"/>
          </a:xfrm>
          <a:prstGeom prst="rect">
            <a:avLst/>
          </a:prstGeom>
          <a:noFill/>
          <a:ln>
            <a:noFill/>
          </a:ln>
        </p:spPr>
        <p:txBody>
          <a:bodyPr wrap="square" lIns="91425" tIns="91425" rIns="91425" bIns="91425" anchor="t" anchorCtr="0"/>
          <a:lstStyle>
            <a:lvl1pPr marL="0" marR="0" lvl="0" indent="0" algn="l" rtl="0">
              <a:spcBef>
                <a:spcPts val="0"/>
              </a:spcBef>
              <a:spcAft>
                <a:spcPts val="0"/>
              </a:spcAft>
              <a:buSzPts val="1400"/>
              <a:buNone/>
              <a:defRPr sz="1400">
                <a:solidFill>
                  <a:schemeClr val="dk2"/>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4" name="Shape 34"/>
          <p:cNvSpPr txBox="1">
            <a:spLocks noGrp="1"/>
          </p:cNvSpPr>
          <p:nvPr>
            <p:ph type="ftr" idx="11"/>
          </p:nvPr>
        </p:nvSpPr>
        <p:spPr>
          <a:xfrm>
            <a:off x="2898648" y="6356350"/>
            <a:ext cx="3505200" cy="365760"/>
          </a:xfrm>
          <a:prstGeom prst="rect">
            <a:avLst/>
          </a:prstGeom>
          <a:noFill/>
          <a:ln>
            <a:noFill/>
          </a:ln>
        </p:spPr>
        <p:txBody>
          <a:bodyPr wrap="square" lIns="91425" tIns="91425" rIns="91425" bIns="91425" anchor="t" anchorCtr="0"/>
          <a:lstStyle>
            <a:lvl1pPr marL="0" marR="0" lvl="0" indent="0" algn="r" rtl="0">
              <a:spcBef>
                <a:spcPts val="0"/>
              </a:spcBef>
              <a:spcAft>
                <a:spcPts val="0"/>
              </a:spcAft>
              <a:buSzPts val="1400"/>
              <a:buNone/>
              <a:defRPr sz="1400">
                <a:solidFill>
                  <a:schemeClr val="dk2"/>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5" name="Shape 35"/>
          <p:cNvSpPr txBox="1">
            <a:spLocks noGrp="1"/>
          </p:cNvSpPr>
          <p:nvPr>
            <p:ph type="sldNum" idx="12"/>
          </p:nvPr>
        </p:nvSpPr>
        <p:spPr>
          <a:xfrm>
            <a:off x="612648" y="6356350"/>
            <a:ext cx="1981200" cy="36576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2"/>
                </a:solidFill>
                <a:latin typeface="Cabin"/>
                <a:ea typeface="Cabin"/>
                <a:cs typeface="Cabin"/>
                <a:sym typeface="Cabin"/>
              </a:rPr>
              <a:t>‹#›</a:t>
            </a:fld>
            <a:endParaRPr sz="1400">
              <a:solidFill>
                <a:schemeClr val="dk2"/>
              </a:solidFill>
              <a:latin typeface="Cabin"/>
              <a:ea typeface="Cabin"/>
              <a:cs typeface="Cabin"/>
              <a:sym typeface="Cabin"/>
            </a:endParaRPr>
          </a:p>
        </p:txBody>
      </p:sp>
      <p:sp>
        <p:nvSpPr>
          <p:cNvPr id="36" name="Shape 36"/>
          <p:cNvSpPr txBox="1">
            <a:spLocks noGrp="1"/>
          </p:cNvSpPr>
          <p:nvPr>
            <p:ph type="body" idx="1"/>
          </p:nvPr>
        </p:nvSpPr>
        <p:spPr>
          <a:xfrm>
            <a:off x="457200" y="1219200"/>
            <a:ext cx="8229600" cy="4937760"/>
          </a:xfrm>
          <a:prstGeom prst="rect">
            <a:avLst/>
          </a:prstGeom>
          <a:noFill/>
          <a:ln>
            <a:noFill/>
          </a:ln>
        </p:spPr>
        <p:txBody>
          <a:bodyPr wrap="square" lIns="91425" tIns="91425" rIns="91425" bIns="91425" anchor="t" anchorCtr="0"/>
          <a:lstStyle>
            <a:lvl1pPr marL="457200" marR="0" lvl="0" indent="-354076" algn="l" rtl="0">
              <a:spcBef>
                <a:spcPts val="600"/>
              </a:spcBef>
              <a:spcAft>
                <a:spcPts val="0"/>
              </a:spcAft>
              <a:buClr>
                <a:schemeClr val="accent1"/>
              </a:buClr>
              <a:buSzPts val="1976"/>
              <a:buFont typeface="Noto Sans Symbols"/>
              <a:buChar char="▶"/>
              <a:defRPr sz="2600" b="0" i="0" u="none" strike="noStrike" cap="none">
                <a:solidFill>
                  <a:schemeClr val="dk1"/>
                </a:solidFill>
                <a:latin typeface="Cabin"/>
                <a:ea typeface="Cabin"/>
                <a:cs typeface="Cabin"/>
                <a:sym typeface="Cabin"/>
              </a:defRPr>
            </a:lvl1pPr>
            <a:lvl2pPr marL="914400" marR="0" lvl="1" indent="-339597" algn="l" rtl="0">
              <a:spcBef>
                <a:spcPts val="500"/>
              </a:spcBef>
              <a:spcAft>
                <a:spcPts val="0"/>
              </a:spcAft>
              <a:buClr>
                <a:schemeClr val="accent2"/>
              </a:buClr>
              <a:buSzPts val="1748"/>
              <a:buFont typeface="Noto Sans Symbols"/>
              <a:buChar char="▶"/>
              <a:defRPr sz="2300" b="0" i="0" u="none" strike="noStrike" cap="none">
                <a:solidFill>
                  <a:schemeClr val="dk2"/>
                </a:solidFill>
                <a:latin typeface="Cabin"/>
                <a:ea typeface="Cabin"/>
                <a:cs typeface="Cabin"/>
                <a:sym typeface="Cabin"/>
              </a:defRPr>
            </a:lvl2pPr>
            <a:lvl3pPr marL="1371600" marR="0" lvl="2" indent="-325119" algn="l" rtl="0">
              <a:spcBef>
                <a:spcPts val="500"/>
              </a:spcBef>
              <a:spcAft>
                <a:spcPts val="0"/>
              </a:spcAft>
              <a:buClr>
                <a:srgbClr val="BABABA"/>
              </a:buClr>
              <a:buSzPts val="1520"/>
              <a:buFont typeface="Noto Sans Symbols"/>
              <a:buChar char="▶"/>
              <a:defRPr sz="2000" b="0" i="0" u="none" strike="noStrike" cap="none">
                <a:solidFill>
                  <a:schemeClr val="dk1"/>
                </a:solidFill>
                <a:latin typeface="Cabin"/>
                <a:ea typeface="Cabin"/>
                <a:cs typeface="Cabin"/>
                <a:sym typeface="Cabin"/>
              </a:defRPr>
            </a:lvl3pPr>
            <a:lvl4pPr marL="1828800" marR="0" lvl="3" indent="-308610" algn="l" rtl="0">
              <a:spcBef>
                <a:spcPts val="400"/>
              </a:spcBef>
              <a:spcAft>
                <a:spcPts val="0"/>
              </a:spcAft>
              <a:buClr>
                <a:srgbClr val="8BA1B3"/>
              </a:buClr>
              <a:buSzPts val="1260"/>
              <a:buFont typeface="Noto Sans Symbols"/>
              <a:buChar char="◻"/>
              <a:defRPr sz="1800" b="0" i="0" u="none" strike="noStrike" cap="none">
                <a:solidFill>
                  <a:schemeClr val="dk1"/>
                </a:solidFill>
                <a:latin typeface="Cabin"/>
                <a:ea typeface="Cabin"/>
                <a:cs typeface="Cabin"/>
                <a:sym typeface="Cabin"/>
              </a:defRPr>
            </a:lvl4pPr>
            <a:lvl5pPr marL="2286000" marR="0" lvl="4" indent="-299720" algn="l" rtl="0">
              <a:spcBef>
                <a:spcPts val="300"/>
              </a:spcBef>
              <a:spcAft>
                <a:spcPts val="0"/>
              </a:spcAft>
              <a:buClr>
                <a:schemeClr val="accent2"/>
              </a:buClr>
              <a:buSzPts val="1120"/>
              <a:buFont typeface="Noto Sans Symbols"/>
              <a:buChar char="◻"/>
              <a:defRPr sz="1600" b="0" i="0" u="none" strike="noStrike" cap="none">
                <a:solidFill>
                  <a:schemeClr val="dk1"/>
                </a:solidFill>
                <a:latin typeface="Cabin"/>
                <a:ea typeface="Cabin"/>
                <a:cs typeface="Cabin"/>
                <a:sym typeface="Cabin"/>
              </a:defRPr>
            </a:lvl5pPr>
            <a:lvl6pPr marL="2743200" marR="0" lvl="5" indent="-304800" algn="l" rtl="0">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rtl="0">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rtl="0">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rtl="0">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687388" y="609600"/>
            <a:ext cx="7770812" cy="1143000"/>
          </a:xfrm>
          <a:prstGeom prst="rect">
            <a:avLst/>
          </a:prstGeom>
          <a:noFill/>
          <a:ln>
            <a:noFill/>
          </a:ln>
        </p:spPr>
        <p:txBody>
          <a:bodyPr wrap="square" lIns="91425" tIns="91425" rIns="91425" bIns="91425" anchor="b" anchorCtr="0"/>
          <a:lstStyle>
            <a:lvl1pPr marL="0" marR="0" lvl="0" indent="0" algn="l" rtl="0">
              <a:spcBef>
                <a:spcPts val="0"/>
              </a:spcBef>
              <a:spcAft>
                <a:spcPts val="0"/>
              </a:spcAft>
              <a:buClr>
                <a:schemeClr val="dk2"/>
              </a:buClr>
              <a:buSzPts val="3200"/>
              <a:buFont typeface="Bookman Old Style"/>
              <a:buNone/>
              <a:defRPr sz="3200" b="0" i="0" u="none" strike="noStrike" cap="none">
                <a:solidFill>
                  <a:schemeClr val="dk2"/>
                </a:solidFill>
                <a:latin typeface="Bookman Old Style"/>
                <a:ea typeface="Bookman Old Style"/>
                <a:cs typeface="Bookman Old Style"/>
                <a:sym typeface="Bookman Old Style"/>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9" name="Shape 39"/>
          <p:cNvSpPr txBox="1">
            <a:spLocks noGrp="1"/>
          </p:cNvSpPr>
          <p:nvPr>
            <p:ph type="body" idx="1"/>
          </p:nvPr>
        </p:nvSpPr>
        <p:spPr>
          <a:xfrm>
            <a:off x="687388" y="1981200"/>
            <a:ext cx="3808412" cy="4114800"/>
          </a:xfrm>
          <a:prstGeom prst="rect">
            <a:avLst/>
          </a:prstGeom>
          <a:noFill/>
          <a:ln>
            <a:noFill/>
          </a:ln>
        </p:spPr>
        <p:txBody>
          <a:bodyPr wrap="square" lIns="91425" tIns="91425" rIns="91425" bIns="91425" anchor="t" anchorCtr="0"/>
          <a:lstStyle>
            <a:lvl1pPr marL="457200" marR="0" lvl="0" indent="-354076" algn="l" rtl="0">
              <a:spcBef>
                <a:spcPts val="600"/>
              </a:spcBef>
              <a:spcAft>
                <a:spcPts val="0"/>
              </a:spcAft>
              <a:buClr>
                <a:schemeClr val="accent1"/>
              </a:buClr>
              <a:buSzPts val="1976"/>
              <a:buFont typeface="Noto Sans Symbols"/>
              <a:buChar char="▶"/>
              <a:defRPr sz="2600" b="0" i="0" u="none" strike="noStrike" cap="none">
                <a:solidFill>
                  <a:schemeClr val="dk1"/>
                </a:solidFill>
                <a:latin typeface="Cabin"/>
                <a:ea typeface="Cabin"/>
                <a:cs typeface="Cabin"/>
                <a:sym typeface="Cabin"/>
              </a:defRPr>
            </a:lvl1pPr>
            <a:lvl2pPr marL="914400" marR="0" lvl="1" indent="-339597" algn="l" rtl="0">
              <a:spcBef>
                <a:spcPts val="500"/>
              </a:spcBef>
              <a:spcAft>
                <a:spcPts val="0"/>
              </a:spcAft>
              <a:buClr>
                <a:schemeClr val="accent2"/>
              </a:buClr>
              <a:buSzPts val="1748"/>
              <a:buFont typeface="Noto Sans Symbols"/>
              <a:buChar char="▶"/>
              <a:defRPr sz="2300" b="0" i="0" u="none" strike="noStrike" cap="none">
                <a:solidFill>
                  <a:schemeClr val="dk2"/>
                </a:solidFill>
                <a:latin typeface="Cabin"/>
                <a:ea typeface="Cabin"/>
                <a:cs typeface="Cabin"/>
                <a:sym typeface="Cabin"/>
              </a:defRPr>
            </a:lvl2pPr>
            <a:lvl3pPr marL="1371600" marR="0" lvl="2" indent="-325119" algn="l" rtl="0">
              <a:spcBef>
                <a:spcPts val="500"/>
              </a:spcBef>
              <a:spcAft>
                <a:spcPts val="0"/>
              </a:spcAft>
              <a:buClr>
                <a:srgbClr val="BABABA"/>
              </a:buClr>
              <a:buSzPts val="1520"/>
              <a:buFont typeface="Noto Sans Symbols"/>
              <a:buChar char="▶"/>
              <a:defRPr sz="2000" b="0" i="0" u="none" strike="noStrike" cap="none">
                <a:solidFill>
                  <a:schemeClr val="dk1"/>
                </a:solidFill>
                <a:latin typeface="Cabin"/>
                <a:ea typeface="Cabin"/>
                <a:cs typeface="Cabin"/>
                <a:sym typeface="Cabin"/>
              </a:defRPr>
            </a:lvl3pPr>
            <a:lvl4pPr marL="1828800" marR="0" lvl="3" indent="-308610" algn="l" rtl="0">
              <a:spcBef>
                <a:spcPts val="400"/>
              </a:spcBef>
              <a:spcAft>
                <a:spcPts val="0"/>
              </a:spcAft>
              <a:buClr>
                <a:srgbClr val="8BA1B3"/>
              </a:buClr>
              <a:buSzPts val="1260"/>
              <a:buFont typeface="Noto Sans Symbols"/>
              <a:buChar char="◻"/>
              <a:defRPr sz="1800" b="0" i="0" u="none" strike="noStrike" cap="none">
                <a:solidFill>
                  <a:schemeClr val="dk1"/>
                </a:solidFill>
                <a:latin typeface="Cabin"/>
                <a:ea typeface="Cabin"/>
                <a:cs typeface="Cabin"/>
                <a:sym typeface="Cabin"/>
              </a:defRPr>
            </a:lvl4pPr>
            <a:lvl5pPr marL="2286000" marR="0" lvl="4" indent="-299720" algn="l" rtl="0">
              <a:spcBef>
                <a:spcPts val="300"/>
              </a:spcBef>
              <a:spcAft>
                <a:spcPts val="0"/>
              </a:spcAft>
              <a:buClr>
                <a:schemeClr val="accent2"/>
              </a:buClr>
              <a:buSzPts val="1120"/>
              <a:buFont typeface="Noto Sans Symbols"/>
              <a:buChar char="◻"/>
              <a:defRPr sz="1600" b="0" i="0" u="none" strike="noStrike" cap="none">
                <a:solidFill>
                  <a:schemeClr val="dk1"/>
                </a:solidFill>
                <a:latin typeface="Cabin"/>
                <a:ea typeface="Cabin"/>
                <a:cs typeface="Cabin"/>
                <a:sym typeface="Cabin"/>
              </a:defRPr>
            </a:lvl5pPr>
            <a:lvl6pPr marL="2743200" marR="0" lvl="5" indent="-304800" algn="l" rtl="0">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rtl="0">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rtl="0">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rtl="0">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40" name="Shape 40"/>
          <p:cNvSpPr>
            <a:spLocks noGrp="1"/>
          </p:cNvSpPr>
          <p:nvPr>
            <p:ph type="clipArt" idx="2"/>
          </p:nvPr>
        </p:nvSpPr>
        <p:spPr>
          <a:xfrm>
            <a:off x="4648200" y="1981200"/>
            <a:ext cx="3810000" cy="4114800"/>
          </a:xfrm>
          <a:prstGeom prst="rect">
            <a:avLst/>
          </a:prstGeom>
          <a:noFill/>
          <a:ln>
            <a:noFill/>
          </a:ln>
        </p:spPr>
        <p:txBody>
          <a:bodyPr wrap="square" lIns="91425" tIns="91425" rIns="91425" bIns="91425" anchor="t" anchorCtr="0"/>
          <a:lstStyle>
            <a:lvl1pPr marL="274320" marR="0" lvl="0" indent="-274320" algn="l" rtl="0">
              <a:spcBef>
                <a:spcPts val="600"/>
              </a:spcBef>
              <a:spcAft>
                <a:spcPts val="0"/>
              </a:spcAft>
              <a:buClr>
                <a:schemeClr val="accent1"/>
              </a:buClr>
              <a:buSzPts val="1976"/>
              <a:buFont typeface="Noto Sans Symbols"/>
              <a:buChar char="▶"/>
              <a:defRPr sz="2600" b="0" i="0" u="none" strike="noStrike" cap="none">
                <a:solidFill>
                  <a:schemeClr val="dk1"/>
                </a:solidFill>
                <a:latin typeface="Cabin"/>
                <a:ea typeface="Cabin"/>
                <a:cs typeface="Cabin"/>
                <a:sym typeface="Cabin"/>
              </a:defRPr>
            </a:lvl1pPr>
            <a:lvl2pPr marL="548640" marR="0" lvl="1" indent="-274320" algn="l" rtl="0">
              <a:spcBef>
                <a:spcPts val="500"/>
              </a:spcBef>
              <a:spcAft>
                <a:spcPts val="0"/>
              </a:spcAft>
              <a:buClr>
                <a:schemeClr val="accent2"/>
              </a:buClr>
              <a:buSzPts val="1748"/>
              <a:buFont typeface="Noto Sans Symbols"/>
              <a:buChar char="▶"/>
              <a:defRPr sz="2300" b="0" i="0" u="none" strike="noStrike" cap="none">
                <a:solidFill>
                  <a:schemeClr val="dk2"/>
                </a:solidFill>
                <a:latin typeface="Cabin"/>
                <a:ea typeface="Cabin"/>
                <a:cs typeface="Cabin"/>
                <a:sym typeface="Cabin"/>
              </a:defRPr>
            </a:lvl2pPr>
            <a:lvl3pPr marL="822960" marR="0" lvl="2" indent="-228600" algn="l" rtl="0">
              <a:spcBef>
                <a:spcPts val="500"/>
              </a:spcBef>
              <a:spcAft>
                <a:spcPts val="0"/>
              </a:spcAft>
              <a:buClr>
                <a:srgbClr val="BABABA"/>
              </a:buClr>
              <a:buSzPts val="1520"/>
              <a:buFont typeface="Noto Sans Symbols"/>
              <a:buChar char="▶"/>
              <a:defRPr sz="2000" b="0" i="0" u="none" strike="noStrike" cap="none">
                <a:solidFill>
                  <a:schemeClr val="dk1"/>
                </a:solidFill>
                <a:latin typeface="Cabin"/>
                <a:ea typeface="Cabin"/>
                <a:cs typeface="Cabin"/>
                <a:sym typeface="Cabin"/>
              </a:defRPr>
            </a:lvl3pPr>
            <a:lvl4pPr marL="1097280" marR="0" lvl="3" indent="-228600" algn="l" rtl="0">
              <a:spcBef>
                <a:spcPts val="400"/>
              </a:spcBef>
              <a:spcAft>
                <a:spcPts val="0"/>
              </a:spcAft>
              <a:buClr>
                <a:srgbClr val="8BA1B3"/>
              </a:buClr>
              <a:buSzPts val="1260"/>
              <a:buFont typeface="Noto Sans Symbols"/>
              <a:buChar char="◻"/>
              <a:defRPr sz="1800" b="0" i="0" u="none" strike="noStrike" cap="none">
                <a:solidFill>
                  <a:schemeClr val="dk1"/>
                </a:solidFill>
                <a:latin typeface="Cabin"/>
                <a:ea typeface="Cabin"/>
                <a:cs typeface="Cabin"/>
                <a:sym typeface="Cabin"/>
              </a:defRPr>
            </a:lvl4pPr>
            <a:lvl5pPr marL="1371600" marR="0" lvl="4" indent="-228600" algn="l" rtl="0">
              <a:spcBef>
                <a:spcPts val="300"/>
              </a:spcBef>
              <a:spcAft>
                <a:spcPts val="0"/>
              </a:spcAft>
              <a:buClr>
                <a:schemeClr val="accent2"/>
              </a:buClr>
              <a:buSzPts val="1120"/>
              <a:buFont typeface="Noto Sans Symbols"/>
              <a:buChar char="◻"/>
              <a:defRPr sz="1600" b="0" i="0" u="none" strike="noStrike" cap="none">
                <a:solidFill>
                  <a:schemeClr val="dk1"/>
                </a:solidFill>
                <a:latin typeface="Cabin"/>
                <a:ea typeface="Cabin"/>
                <a:cs typeface="Cabin"/>
                <a:sym typeface="Cabin"/>
              </a:defRPr>
            </a:lvl5pPr>
            <a:lvl6pPr marL="1645920" marR="0" lvl="5" indent="-182880" algn="l" rtl="0">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1828800" marR="0" lvl="6" indent="-182879" algn="l" rtl="0">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2011679" marR="0" lvl="7" indent="-182879" algn="l" rtl="0">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2194560" marR="0" lvl="8" indent="-182880" algn="l" rtl="0">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41" name="Shape 41"/>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t" anchorCtr="0"/>
          <a:lstStyle>
            <a:lvl1pPr marL="0" marR="0" lvl="0" indent="0" algn="l" rtl="0">
              <a:spcBef>
                <a:spcPts val="0"/>
              </a:spcBef>
              <a:spcAft>
                <a:spcPts val="0"/>
              </a:spcAft>
              <a:buSzPts val="1400"/>
              <a:buNone/>
              <a:defRPr sz="1400">
                <a:solidFill>
                  <a:schemeClr val="dk2"/>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2" name="Shape 42"/>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t" anchorCtr="0"/>
          <a:lstStyle>
            <a:lvl1pPr marL="0" marR="0" lvl="0" indent="0" algn="r" rtl="0">
              <a:spcBef>
                <a:spcPts val="0"/>
              </a:spcBef>
              <a:spcAft>
                <a:spcPts val="0"/>
              </a:spcAft>
              <a:buSzPts val="1400"/>
              <a:buNone/>
              <a:defRPr sz="1400">
                <a:solidFill>
                  <a:schemeClr val="dk2"/>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3" name="Shape 43"/>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2"/>
                </a:solidFill>
                <a:latin typeface="Cabin"/>
                <a:ea typeface="Cabin"/>
                <a:cs typeface="Cabin"/>
                <a:sym typeface="Cabin"/>
              </a:rPr>
              <a:t>‹#›</a:t>
            </a:fld>
            <a:endParaRPr sz="1400">
              <a:solidFill>
                <a:schemeClr val="dk2"/>
              </a:solidFill>
              <a:latin typeface="Cabin"/>
              <a:ea typeface="Cabin"/>
              <a:cs typeface="Cabin"/>
              <a:sym typeface="Cabi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687388" y="609600"/>
            <a:ext cx="7770812" cy="1143000"/>
          </a:xfrm>
          <a:prstGeom prst="rect">
            <a:avLst/>
          </a:prstGeom>
          <a:noFill/>
          <a:ln>
            <a:noFill/>
          </a:ln>
        </p:spPr>
        <p:txBody>
          <a:bodyPr wrap="square" lIns="91425" tIns="91425" rIns="91425" bIns="91425" anchor="b" anchorCtr="0"/>
          <a:lstStyle>
            <a:lvl1pPr marL="0" marR="0" lvl="0" indent="0" algn="l" rtl="0">
              <a:spcBef>
                <a:spcPts val="0"/>
              </a:spcBef>
              <a:spcAft>
                <a:spcPts val="0"/>
              </a:spcAft>
              <a:buClr>
                <a:schemeClr val="dk2"/>
              </a:buClr>
              <a:buSzPts val="3200"/>
              <a:buFont typeface="Bookman Old Style"/>
              <a:buNone/>
              <a:defRPr sz="3200" b="0" i="0" u="none" strike="noStrike" cap="none">
                <a:solidFill>
                  <a:schemeClr val="dk2"/>
                </a:solidFill>
                <a:latin typeface="Bookman Old Style"/>
                <a:ea typeface="Bookman Old Style"/>
                <a:cs typeface="Bookman Old Style"/>
                <a:sym typeface="Bookman Old Style"/>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6" name="Shape 46"/>
          <p:cNvSpPr>
            <a:spLocks noGrp="1"/>
          </p:cNvSpPr>
          <p:nvPr>
            <p:ph type="clipArt" idx="2"/>
          </p:nvPr>
        </p:nvSpPr>
        <p:spPr>
          <a:xfrm>
            <a:off x="687388" y="1981200"/>
            <a:ext cx="3808412" cy="4114800"/>
          </a:xfrm>
          <a:prstGeom prst="rect">
            <a:avLst/>
          </a:prstGeom>
          <a:noFill/>
          <a:ln>
            <a:noFill/>
          </a:ln>
        </p:spPr>
        <p:txBody>
          <a:bodyPr wrap="square" lIns="91425" tIns="91425" rIns="91425" bIns="91425" anchor="t" anchorCtr="0"/>
          <a:lstStyle>
            <a:lvl1pPr marL="274320" marR="0" lvl="0" indent="-274320" algn="l" rtl="0">
              <a:spcBef>
                <a:spcPts val="600"/>
              </a:spcBef>
              <a:spcAft>
                <a:spcPts val="0"/>
              </a:spcAft>
              <a:buClr>
                <a:schemeClr val="accent1"/>
              </a:buClr>
              <a:buSzPts val="1976"/>
              <a:buFont typeface="Noto Sans Symbols"/>
              <a:buChar char="▶"/>
              <a:defRPr sz="2600" b="0" i="0" u="none" strike="noStrike" cap="none">
                <a:solidFill>
                  <a:schemeClr val="dk1"/>
                </a:solidFill>
                <a:latin typeface="Cabin"/>
                <a:ea typeface="Cabin"/>
                <a:cs typeface="Cabin"/>
                <a:sym typeface="Cabin"/>
              </a:defRPr>
            </a:lvl1pPr>
            <a:lvl2pPr marL="548640" marR="0" lvl="1" indent="-274320" algn="l" rtl="0">
              <a:spcBef>
                <a:spcPts val="500"/>
              </a:spcBef>
              <a:spcAft>
                <a:spcPts val="0"/>
              </a:spcAft>
              <a:buClr>
                <a:schemeClr val="accent2"/>
              </a:buClr>
              <a:buSzPts val="1748"/>
              <a:buFont typeface="Noto Sans Symbols"/>
              <a:buChar char="▶"/>
              <a:defRPr sz="2300" b="0" i="0" u="none" strike="noStrike" cap="none">
                <a:solidFill>
                  <a:schemeClr val="dk2"/>
                </a:solidFill>
                <a:latin typeface="Cabin"/>
                <a:ea typeface="Cabin"/>
                <a:cs typeface="Cabin"/>
                <a:sym typeface="Cabin"/>
              </a:defRPr>
            </a:lvl2pPr>
            <a:lvl3pPr marL="822960" marR="0" lvl="2" indent="-228600" algn="l" rtl="0">
              <a:spcBef>
                <a:spcPts val="500"/>
              </a:spcBef>
              <a:spcAft>
                <a:spcPts val="0"/>
              </a:spcAft>
              <a:buClr>
                <a:srgbClr val="BABABA"/>
              </a:buClr>
              <a:buSzPts val="1520"/>
              <a:buFont typeface="Noto Sans Symbols"/>
              <a:buChar char="▶"/>
              <a:defRPr sz="2000" b="0" i="0" u="none" strike="noStrike" cap="none">
                <a:solidFill>
                  <a:schemeClr val="dk1"/>
                </a:solidFill>
                <a:latin typeface="Cabin"/>
                <a:ea typeface="Cabin"/>
                <a:cs typeface="Cabin"/>
                <a:sym typeface="Cabin"/>
              </a:defRPr>
            </a:lvl3pPr>
            <a:lvl4pPr marL="1097280" marR="0" lvl="3" indent="-228600" algn="l" rtl="0">
              <a:spcBef>
                <a:spcPts val="400"/>
              </a:spcBef>
              <a:spcAft>
                <a:spcPts val="0"/>
              </a:spcAft>
              <a:buClr>
                <a:srgbClr val="8BA1B3"/>
              </a:buClr>
              <a:buSzPts val="1260"/>
              <a:buFont typeface="Noto Sans Symbols"/>
              <a:buChar char="◻"/>
              <a:defRPr sz="1800" b="0" i="0" u="none" strike="noStrike" cap="none">
                <a:solidFill>
                  <a:schemeClr val="dk1"/>
                </a:solidFill>
                <a:latin typeface="Cabin"/>
                <a:ea typeface="Cabin"/>
                <a:cs typeface="Cabin"/>
                <a:sym typeface="Cabin"/>
              </a:defRPr>
            </a:lvl4pPr>
            <a:lvl5pPr marL="1371600" marR="0" lvl="4" indent="-228600" algn="l" rtl="0">
              <a:spcBef>
                <a:spcPts val="300"/>
              </a:spcBef>
              <a:spcAft>
                <a:spcPts val="0"/>
              </a:spcAft>
              <a:buClr>
                <a:schemeClr val="accent2"/>
              </a:buClr>
              <a:buSzPts val="1120"/>
              <a:buFont typeface="Noto Sans Symbols"/>
              <a:buChar char="◻"/>
              <a:defRPr sz="1600" b="0" i="0" u="none" strike="noStrike" cap="none">
                <a:solidFill>
                  <a:schemeClr val="dk1"/>
                </a:solidFill>
                <a:latin typeface="Cabin"/>
                <a:ea typeface="Cabin"/>
                <a:cs typeface="Cabin"/>
                <a:sym typeface="Cabin"/>
              </a:defRPr>
            </a:lvl5pPr>
            <a:lvl6pPr marL="1645920" marR="0" lvl="5" indent="-182880" algn="l" rtl="0">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1828800" marR="0" lvl="6" indent="-182879" algn="l" rtl="0">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2011679" marR="0" lvl="7" indent="-182879" algn="l" rtl="0">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2194560" marR="0" lvl="8" indent="-182880" algn="l" rtl="0">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47" name="Shape 47"/>
          <p:cNvSpPr txBox="1">
            <a:spLocks noGrp="1"/>
          </p:cNvSpPr>
          <p:nvPr>
            <p:ph type="body" idx="1"/>
          </p:nvPr>
        </p:nvSpPr>
        <p:spPr>
          <a:xfrm>
            <a:off x="4648200" y="1981200"/>
            <a:ext cx="3810000" cy="4114800"/>
          </a:xfrm>
          <a:prstGeom prst="rect">
            <a:avLst/>
          </a:prstGeom>
          <a:noFill/>
          <a:ln>
            <a:noFill/>
          </a:ln>
        </p:spPr>
        <p:txBody>
          <a:bodyPr wrap="square" lIns="91425" tIns="91425" rIns="91425" bIns="91425" anchor="t" anchorCtr="0"/>
          <a:lstStyle>
            <a:lvl1pPr marL="457200" marR="0" lvl="0" indent="-354076" algn="l" rtl="0">
              <a:spcBef>
                <a:spcPts val="600"/>
              </a:spcBef>
              <a:spcAft>
                <a:spcPts val="0"/>
              </a:spcAft>
              <a:buClr>
                <a:schemeClr val="accent1"/>
              </a:buClr>
              <a:buSzPts val="1976"/>
              <a:buFont typeface="Noto Sans Symbols"/>
              <a:buChar char="▶"/>
              <a:defRPr sz="2600" b="0" i="0" u="none" strike="noStrike" cap="none">
                <a:solidFill>
                  <a:schemeClr val="dk1"/>
                </a:solidFill>
                <a:latin typeface="Cabin"/>
                <a:ea typeface="Cabin"/>
                <a:cs typeface="Cabin"/>
                <a:sym typeface="Cabin"/>
              </a:defRPr>
            </a:lvl1pPr>
            <a:lvl2pPr marL="914400" marR="0" lvl="1" indent="-339597" algn="l" rtl="0">
              <a:spcBef>
                <a:spcPts val="500"/>
              </a:spcBef>
              <a:spcAft>
                <a:spcPts val="0"/>
              </a:spcAft>
              <a:buClr>
                <a:schemeClr val="accent2"/>
              </a:buClr>
              <a:buSzPts val="1748"/>
              <a:buFont typeface="Noto Sans Symbols"/>
              <a:buChar char="▶"/>
              <a:defRPr sz="2300" b="0" i="0" u="none" strike="noStrike" cap="none">
                <a:solidFill>
                  <a:schemeClr val="dk2"/>
                </a:solidFill>
                <a:latin typeface="Cabin"/>
                <a:ea typeface="Cabin"/>
                <a:cs typeface="Cabin"/>
                <a:sym typeface="Cabin"/>
              </a:defRPr>
            </a:lvl2pPr>
            <a:lvl3pPr marL="1371600" marR="0" lvl="2" indent="-325119" algn="l" rtl="0">
              <a:spcBef>
                <a:spcPts val="500"/>
              </a:spcBef>
              <a:spcAft>
                <a:spcPts val="0"/>
              </a:spcAft>
              <a:buClr>
                <a:srgbClr val="BABABA"/>
              </a:buClr>
              <a:buSzPts val="1520"/>
              <a:buFont typeface="Noto Sans Symbols"/>
              <a:buChar char="▶"/>
              <a:defRPr sz="2000" b="0" i="0" u="none" strike="noStrike" cap="none">
                <a:solidFill>
                  <a:schemeClr val="dk1"/>
                </a:solidFill>
                <a:latin typeface="Cabin"/>
                <a:ea typeface="Cabin"/>
                <a:cs typeface="Cabin"/>
                <a:sym typeface="Cabin"/>
              </a:defRPr>
            </a:lvl3pPr>
            <a:lvl4pPr marL="1828800" marR="0" lvl="3" indent="-308610" algn="l" rtl="0">
              <a:spcBef>
                <a:spcPts val="400"/>
              </a:spcBef>
              <a:spcAft>
                <a:spcPts val="0"/>
              </a:spcAft>
              <a:buClr>
                <a:srgbClr val="8BA1B3"/>
              </a:buClr>
              <a:buSzPts val="1260"/>
              <a:buFont typeface="Noto Sans Symbols"/>
              <a:buChar char="◻"/>
              <a:defRPr sz="1800" b="0" i="0" u="none" strike="noStrike" cap="none">
                <a:solidFill>
                  <a:schemeClr val="dk1"/>
                </a:solidFill>
                <a:latin typeface="Cabin"/>
                <a:ea typeface="Cabin"/>
                <a:cs typeface="Cabin"/>
                <a:sym typeface="Cabin"/>
              </a:defRPr>
            </a:lvl4pPr>
            <a:lvl5pPr marL="2286000" marR="0" lvl="4" indent="-299720" algn="l" rtl="0">
              <a:spcBef>
                <a:spcPts val="300"/>
              </a:spcBef>
              <a:spcAft>
                <a:spcPts val="0"/>
              </a:spcAft>
              <a:buClr>
                <a:schemeClr val="accent2"/>
              </a:buClr>
              <a:buSzPts val="1120"/>
              <a:buFont typeface="Noto Sans Symbols"/>
              <a:buChar char="◻"/>
              <a:defRPr sz="1600" b="0" i="0" u="none" strike="noStrike" cap="none">
                <a:solidFill>
                  <a:schemeClr val="dk1"/>
                </a:solidFill>
                <a:latin typeface="Cabin"/>
                <a:ea typeface="Cabin"/>
                <a:cs typeface="Cabin"/>
                <a:sym typeface="Cabin"/>
              </a:defRPr>
            </a:lvl5pPr>
            <a:lvl6pPr marL="2743200" marR="0" lvl="5" indent="-304800" algn="l" rtl="0">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rtl="0">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rtl="0">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rtl="0">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48" name="Shape 48"/>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t" anchorCtr="0"/>
          <a:lstStyle>
            <a:lvl1pPr marL="0" marR="0" lvl="0" indent="0" algn="l" rtl="0">
              <a:spcBef>
                <a:spcPts val="0"/>
              </a:spcBef>
              <a:spcAft>
                <a:spcPts val="0"/>
              </a:spcAft>
              <a:buSzPts val="1400"/>
              <a:buNone/>
              <a:defRPr sz="1400">
                <a:solidFill>
                  <a:schemeClr val="dk2"/>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9" name="Shape 49"/>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t" anchorCtr="0"/>
          <a:lstStyle>
            <a:lvl1pPr marL="0" marR="0" lvl="0" indent="0" algn="r" rtl="0">
              <a:spcBef>
                <a:spcPts val="0"/>
              </a:spcBef>
              <a:spcAft>
                <a:spcPts val="0"/>
              </a:spcAft>
              <a:buSzPts val="1400"/>
              <a:buNone/>
              <a:defRPr sz="1400">
                <a:solidFill>
                  <a:schemeClr val="dk2"/>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50" name="Shape 50"/>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2"/>
                </a:solidFill>
                <a:latin typeface="Cabin"/>
                <a:ea typeface="Cabin"/>
                <a:cs typeface="Cabin"/>
                <a:sym typeface="Cabin"/>
              </a:rPr>
              <a:t>‹#›</a:t>
            </a:fld>
            <a:endParaRPr sz="1400">
              <a:solidFill>
                <a:schemeClr val="dk2"/>
              </a:solidFill>
              <a:latin typeface="Cabin"/>
              <a:ea typeface="Cabin"/>
              <a:cs typeface="Cabin"/>
              <a:sym typeface="Cabi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228600"/>
            <a:ext cx="8229600" cy="914400"/>
          </a:xfrm>
          <a:prstGeom prst="rect">
            <a:avLst/>
          </a:prstGeom>
          <a:noFill/>
          <a:ln>
            <a:noFill/>
          </a:ln>
        </p:spPr>
        <p:txBody>
          <a:bodyPr wrap="square" lIns="91425" tIns="91425" rIns="91425" bIns="91425" anchor="b" anchorCtr="0"/>
          <a:lstStyle>
            <a:lvl1pPr marL="0" marR="0" lvl="0" indent="0" algn="l" rtl="0">
              <a:spcBef>
                <a:spcPts val="0"/>
              </a:spcBef>
              <a:spcAft>
                <a:spcPts val="0"/>
              </a:spcAft>
              <a:buClr>
                <a:schemeClr val="dk2"/>
              </a:buClr>
              <a:buSzPts val="3200"/>
              <a:buFont typeface="Bookman Old Style"/>
              <a:buNone/>
              <a:defRPr sz="3200" b="0" i="0" u="none" strike="noStrike" cap="none">
                <a:solidFill>
                  <a:schemeClr val="dk2"/>
                </a:solidFill>
                <a:latin typeface="Bookman Old Style"/>
                <a:ea typeface="Bookman Old Style"/>
                <a:cs typeface="Bookman Old Style"/>
                <a:sym typeface="Bookman Old Style"/>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3" name="Shape 53"/>
          <p:cNvSpPr txBox="1">
            <a:spLocks noGrp="1"/>
          </p:cNvSpPr>
          <p:nvPr>
            <p:ph type="dt" idx="10"/>
          </p:nvPr>
        </p:nvSpPr>
        <p:spPr>
          <a:xfrm>
            <a:off x="6400800" y="6356350"/>
            <a:ext cx="2289048" cy="365760"/>
          </a:xfrm>
          <a:prstGeom prst="rect">
            <a:avLst/>
          </a:prstGeom>
          <a:noFill/>
          <a:ln>
            <a:noFill/>
          </a:ln>
        </p:spPr>
        <p:txBody>
          <a:bodyPr wrap="square" lIns="91425" tIns="91425" rIns="91425" bIns="91425" anchor="t" anchorCtr="0"/>
          <a:lstStyle>
            <a:lvl1pPr marL="0" marR="0" lvl="0" indent="0" algn="l" rtl="0">
              <a:spcBef>
                <a:spcPts val="0"/>
              </a:spcBef>
              <a:spcAft>
                <a:spcPts val="0"/>
              </a:spcAft>
              <a:buSzPts val="1400"/>
              <a:buNone/>
              <a:defRPr sz="1400">
                <a:solidFill>
                  <a:schemeClr val="dk2"/>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54" name="Shape 54"/>
          <p:cNvSpPr txBox="1">
            <a:spLocks noGrp="1"/>
          </p:cNvSpPr>
          <p:nvPr>
            <p:ph type="ftr" idx="11"/>
          </p:nvPr>
        </p:nvSpPr>
        <p:spPr>
          <a:xfrm>
            <a:off x="2898648" y="6356350"/>
            <a:ext cx="3505200" cy="365760"/>
          </a:xfrm>
          <a:prstGeom prst="rect">
            <a:avLst/>
          </a:prstGeom>
          <a:noFill/>
          <a:ln>
            <a:noFill/>
          </a:ln>
        </p:spPr>
        <p:txBody>
          <a:bodyPr wrap="square" lIns="91425" tIns="91425" rIns="91425" bIns="91425" anchor="t" anchorCtr="0"/>
          <a:lstStyle>
            <a:lvl1pPr marL="0" marR="0" lvl="0" indent="0" algn="r" rtl="0">
              <a:spcBef>
                <a:spcPts val="0"/>
              </a:spcBef>
              <a:spcAft>
                <a:spcPts val="0"/>
              </a:spcAft>
              <a:buSzPts val="1400"/>
              <a:buNone/>
              <a:defRPr sz="1400">
                <a:solidFill>
                  <a:schemeClr val="dk2"/>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55" name="Shape 55"/>
          <p:cNvSpPr txBox="1">
            <a:spLocks noGrp="1"/>
          </p:cNvSpPr>
          <p:nvPr>
            <p:ph type="sldNum" idx="12"/>
          </p:nvPr>
        </p:nvSpPr>
        <p:spPr>
          <a:xfrm>
            <a:off x="612648" y="6356350"/>
            <a:ext cx="1981200" cy="36576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2"/>
                </a:solidFill>
                <a:latin typeface="Cabin"/>
                <a:ea typeface="Cabin"/>
                <a:cs typeface="Cabin"/>
                <a:sym typeface="Cabin"/>
              </a:rPr>
              <a:t>‹#›</a:t>
            </a:fld>
            <a:endParaRPr sz="1400">
              <a:solidFill>
                <a:schemeClr val="dk2"/>
              </a:solidFill>
              <a:latin typeface="Cabin"/>
              <a:ea typeface="Cabin"/>
              <a:cs typeface="Cabin"/>
              <a:sym typeface="Cabin"/>
            </a:endParaRPr>
          </a:p>
        </p:txBody>
      </p:sp>
      <p:sp>
        <p:nvSpPr>
          <p:cNvPr id="56" name="Shape 56"/>
          <p:cNvSpPr txBox="1">
            <a:spLocks noGrp="1"/>
          </p:cNvSpPr>
          <p:nvPr>
            <p:ph type="body" idx="1"/>
          </p:nvPr>
        </p:nvSpPr>
        <p:spPr>
          <a:xfrm>
            <a:off x="457200" y="1219200"/>
            <a:ext cx="4041648" cy="4937760"/>
          </a:xfrm>
          <a:prstGeom prst="rect">
            <a:avLst/>
          </a:prstGeom>
          <a:noFill/>
          <a:ln>
            <a:noFill/>
          </a:ln>
        </p:spPr>
        <p:txBody>
          <a:bodyPr wrap="square" lIns="91425" tIns="91425" rIns="91425" bIns="91425" anchor="t" anchorCtr="0"/>
          <a:lstStyle>
            <a:lvl1pPr marL="457200" marR="0" lvl="0" indent="-354076" algn="l" rtl="0">
              <a:spcBef>
                <a:spcPts val="600"/>
              </a:spcBef>
              <a:spcAft>
                <a:spcPts val="0"/>
              </a:spcAft>
              <a:buClr>
                <a:schemeClr val="accent1"/>
              </a:buClr>
              <a:buSzPts val="1976"/>
              <a:buFont typeface="Noto Sans Symbols"/>
              <a:buChar char="▶"/>
              <a:defRPr sz="2600" b="0" i="0" u="none" strike="noStrike" cap="none">
                <a:solidFill>
                  <a:schemeClr val="dk1"/>
                </a:solidFill>
                <a:latin typeface="Cabin"/>
                <a:ea typeface="Cabin"/>
                <a:cs typeface="Cabin"/>
                <a:sym typeface="Cabin"/>
              </a:defRPr>
            </a:lvl1pPr>
            <a:lvl2pPr marL="914400" marR="0" lvl="1" indent="-339597" algn="l" rtl="0">
              <a:spcBef>
                <a:spcPts val="500"/>
              </a:spcBef>
              <a:spcAft>
                <a:spcPts val="0"/>
              </a:spcAft>
              <a:buClr>
                <a:schemeClr val="accent2"/>
              </a:buClr>
              <a:buSzPts val="1748"/>
              <a:buFont typeface="Noto Sans Symbols"/>
              <a:buChar char="▶"/>
              <a:defRPr sz="2300" b="0" i="0" u="none" strike="noStrike" cap="none">
                <a:solidFill>
                  <a:schemeClr val="dk2"/>
                </a:solidFill>
                <a:latin typeface="Cabin"/>
                <a:ea typeface="Cabin"/>
                <a:cs typeface="Cabin"/>
                <a:sym typeface="Cabin"/>
              </a:defRPr>
            </a:lvl2pPr>
            <a:lvl3pPr marL="1371600" marR="0" lvl="2" indent="-325119" algn="l" rtl="0">
              <a:spcBef>
                <a:spcPts val="500"/>
              </a:spcBef>
              <a:spcAft>
                <a:spcPts val="0"/>
              </a:spcAft>
              <a:buClr>
                <a:srgbClr val="BABABA"/>
              </a:buClr>
              <a:buSzPts val="1520"/>
              <a:buFont typeface="Noto Sans Symbols"/>
              <a:buChar char="▶"/>
              <a:defRPr sz="2000" b="0" i="0" u="none" strike="noStrike" cap="none">
                <a:solidFill>
                  <a:schemeClr val="dk1"/>
                </a:solidFill>
                <a:latin typeface="Cabin"/>
                <a:ea typeface="Cabin"/>
                <a:cs typeface="Cabin"/>
                <a:sym typeface="Cabin"/>
              </a:defRPr>
            </a:lvl3pPr>
            <a:lvl4pPr marL="1828800" marR="0" lvl="3" indent="-308610" algn="l" rtl="0">
              <a:spcBef>
                <a:spcPts val="400"/>
              </a:spcBef>
              <a:spcAft>
                <a:spcPts val="0"/>
              </a:spcAft>
              <a:buClr>
                <a:srgbClr val="8BA1B3"/>
              </a:buClr>
              <a:buSzPts val="1260"/>
              <a:buFont typeface="Noto Sans Symbols"/>
              <a:buChar char="◻"/>
              <a:defRPr sz="1800" b="0" i="0" u="none" strike="noStrike" cap="none">
                <a:solidFill>
                  <a:schemeClr val="dk1"/>
                </a:solidFill>
                <a:latin typeface="Cabin"/>
                <a:ea typeface="Cabin"/>
                <a:cs typeface="Cabin"/>
                <a:sym typeface="Cabin"/>
              </a:defRPr>
            </a:lvl4pPr>
            <a:lvl5pPr marL="2286000" marR="0" lvl="4" indent="-299720" algn="l" rtl="0">
              <a:spcBef>
                <a:spcPts val="300"/>
              </a:spcBef>
              <a:spcAft>
                <a:spcPts val="0"/>
              </a:spcAft>
              <a:buClr>
                <a:schemeClr val="accent2"/>
              </a:buClr>
              <a:buSzPts val="1120"/>
              <a:buFont typeface="Noto Sans Symbols"/>
              <a:buChar char="◻"/>
              <a:defRPr sz="1600" b="0" i="0" u="none" strike="noStrike" cap="none">
                <a:solidFill>
                  <a:schemeClr val="dk1"/>
                </a:solidFill>
                <a:latin typeface="Cabin"/>
                <a:ea typeface="Cabin"/>
                <a:cs typeface="Cabin"/>
                <a:sym typeface="Cabin"/>
              </a:defRPr>
            </a:lvl5pPr>
            <a:lvl6pPr marL="2743200" marR="0" lvl="5" indent="-304800" algn="l" rtl="0">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rtl="0">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rtl="0">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rtl="0">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57" name="Shape 57"/>
          <p:cNvSpPr txBox="1">
            <a:spLocks noGrp="1"/>
          </p:cNvSpPr>
          <p:nvPr>
            <p:ph type="body" idx="2"/>
          </p:nvPr>
        </p:nvSpPr>
        <p:spPr>
          <a:xfrm>
            <a:off x="4632198" y="1216152"/>
            <a:ext cx="4041648" cy="4937760"/>
          </a:xfrm>
          <a:prstGeom prst="rect">
            <a:avLst/>
          </a:prstGeom>
          <a:noFill/>
          <a:ln>
            <a:noFill/>
          </a:ln>
        </p:spPr>
        <p:txBody>
          <a:bodyPr wrap="square" lIns="91425" tIns="91425" rIns="91425" bIns="91425" anchor="t" anchorCtr="0"/>
          <a:lstStyle>
            <a:lvl1pPr marL="457200" marR="0" lvl="0" indent="-354076" algn="l" rtl="0">
              <a:spcBef>
                <a:spcPts val="600"/>
              </a:spcBef>
              <a:spcAft>
                <a:spcPts val="0"/>
              </a:spcAft>
              <a:buClr>
                <a:schemeClr val="accent1"/>
              </a:buClr>
              <a:buSzPts val="1976"/>
              <a:buFont typeface="Noto Sans Symbols"/>
              <a:buChar char="▶"/>
              <a:defRPr sz="2600" b="0" i="0" u="none" strike="noStrike" cap="none">
                <a:solidFill>
                  <a:schemeClr val="dk1"/>
                </a:solidFill>
                <a:latin typeface="Cabin"/>
                <a:ea typeface="Cabin"/>
                <a:cs typeface="Cabin"/>
                <a:sym typeface="Cabin"/>
              </a:defRPr>
            </a:lvl1pPr>
            <a:lvl2pPr marL="914400" marR="0" lvl="1" indent="-339597" algn="l" rtl="0">
              <a:spcBef>
                <a:spcPts val="500"/>
              </a:spcBef>
              <a:spcAft>
                <a:spcPts val="0"/>
              </a:spcAft>
              <a:buClr>
                <a:schemeClr val="accent2"/>
              </a:buClr>
              <a:buSzPts val="1748"/>
              <a:buFont typeface="Noto Sans Symbols"/>
              <a:buChar char="▶"/>
              <a:defRPr sz="2300" b="0" i="0" u="none" strike="noStrike" cap="none">
                <a:solidFill>
                  <a:schemeClr val="dk2"/>
                </a:solidFill>
                <a:latin typeface="Cabin"/>
                <a:ea typeface="Cabin"/>
                <a:cs typeface="Cabin"/>
                <a:sym typeface="Cabin"/>
              </a:defRPr>
            </a:lvl2pPr>
            <a:lvl3pPr marL="1371600" marR="0" lvl="2" indent="-325119" algn="l" rtl="0">
              <a:spcBef>
                <a:spcPts val="500"/>
              </a:spcBef>
              <a:spcAft>
                <a:spcPts val="0"/>
              </a:spcAft>
              <a:buClr>
                <a:srgbClr val="BABABA"/>
              </a:buClr>
              <a:buSzPts val="1520"/>
              <a:buFont typeface="Noto Sans Symbols"/>
              <a:buChar char="▶"/>
              <a:defRPr sz="2000" b="0" i="0" u="none" strike="noStrike" cap="none">
                <a:solidFill>
                  <a:schemeClr val="dk1"/>
                </a:solidFill>
                <a:latin typeface="Cabin"/>
                <a:ea typeface="Cabin"/>
                <a:cs typeface="Cabin"/>
                <a:sym typeface="Cabin"/>
              </a:defRPr>
            </a:lvl3pPr>
            <a:lvl4pPr marL="1828800" marR="0" lvl="3" indent="-308610" algn="l" rtl="0">
              <a:spcBef>
                <a:spcPts val="400"/>
              </a:spcBef>
              <a:spcAft>
                <a:spcPts val="0"/>
              </a:spcAft>
              <a:buClr>
                <a:srgbClr val="8BA1B3"/>
              </a:buClr>
              <a:buSzPts val="1260"/>
              <a:buFont typeface="Noto Sans Symbols"/>
              <a:buChar char="◻"/>
              <a:defRPr sz="1800" b="0" i="0" u="none" strike="noStrike" cap="none">
                <a:solidFill>
                  <a:schemeClr val="dk1"/>
                </a:solidFill>
                <a:latin typeface="Cabin"/>
                <a:ea typeface="Cabin"/>
                <a:cs typeface="Cabin"/>
                <a:sym typeface="Cabin"/>
              </a:defRPr>
            </a:lvl4pPr>
            <a:lvl5pPr marL="2286000" marR="0" lvl="4" indent="-299720" algn="l" rtl="0">
              <a:spcBef>
                <a:spcPts val="300"/>
              </a:spcBef>
              <a:spcAft>
                <a:spcPts val="0"/>
              </a:spcAft>
              <a:buClr>
                <a:schemeClr val="accent2"/>
              </a:buClr>
              <a:buSzPts val="1120"/>
              <a:buFont typeface="Noto Sans Symbols"/>
              <a:buChar char="◻"/>
              <a:defRPr sz="1600" b="0" i="0" u="none" strike="noStrike" cap="none">
                <a:solidFill>
                  <a:schemeClr val="dk1"/>
                </a:solidFill>
                <a:latin typeface="Cabin"/>
                <a:ea typeface="Cabin"/>
                <a:cs typeface="Cabin"/>
                <a:sym typeface="Cabin"/>
              </a:defRPr>
            </a:lvl5pPr>
            <a:lvl6pPr marL="2743200" marR="0" lvl="5" indent="-304800" algn="l" rtl="0">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rtl="0">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rtl="0">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rtl="0">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cSld name="Section Header">
    <p:bg>
      <p:bgPr>
        <a:solidFill>
          <a:schemeClr val="dk2"/>
        </a:solidFill>
        <a:effectLst/>
      </p:bgPr>
    </p:bg>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219200" y="2971800"/>
            <a:ext cx="6858000" cy="1066800"/>
          </a:xfrm>
          <a:prstGeom prst="rect">
            <a:avLst/>
          </a:prstGeom>
          <a:noFill/>
          <a:ln>
            <a:noFill/>
          </a:ln>
        </p:spPr>
        <p:txBody>
          <a:bodyPr wrap="square" lIns="91425" tIns="91425" rIns="91425" bIns="91425" anchor="t" anchorCtr="0"/>
          <a:lstStyle>
            <a:lvl1pPr marL="0" marR="0" lvl="0" indent="0" algn="r" rtl="0">
              <a:spcBef>
                <a:spcPts val="0"/>
              </a:spcBef>
              <a:spcAft>
                <a:spcPts val="0"/>
              </a:spcAft>
              <a:buClr>
                <a:schemeClr val="lt2"/>
              </a:buClr>
              <a:buSzPts val="3200"/>
              <a:buFont typeface="Bookman Old Style"/>
              <a:buNone/>
              <a:defRPr sz="3200" b="0" i="0" u="none" strike="noStrike" cap="none">
                <a:solidFill>
                  <a:schemeClr val="lt2"/>
                </a:solidFill>
                <a:latin typeface="Bookman Old Style"/>
                <a:ea typeface="Bookman Old Style"/>
                <a:cs typeface="Bookman Old Style"/>
                <a:sym typeface="Bookman Old Style"/>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7" name="Shape 67"/>
          <p:cNvSpPr txBox="1">
            <a:spLocks noGrp="1"/>
          </p:cNvSpPr>
          <p:nvPr>
            <p:ph type="body" idx="1"/>
          </p:nvPr>
        </p:nvSpPr>
        <p:spPr>
          <a:xfrm>
            <a:off x="1295400" y="4267200"/>
            <a:ext cx="6781800" cy="1143000"/>
          </a:xfrm>
          <a:prstGeom prst="rect">
            <a:avLst/>
          </a:prstGeom>
          <a:noFill/>
          <a:ln>
            <a:noFill/>
          </a:ln>
        </p:spPr>
        <p:txBody>
          <a:bodyPr wrap="square" lIns="91425" tIns="91425" rIns="91425" bIns="91425" anchor="t" anchorCtr="0"/>
          <a:lstStyle>
            <a:lvl1pPr marL="457200" marR="0" lvl="0" indent="-228600" algn="r" rtl="0">
              <a:spcBef>
                <a:spcPts val="600"/>
              </a:spcBef>
              <a:spcAft>
                <a:spcPts val="0"/>
              </a:spcAft>
              <a:buClr>
                <a:schemeClr val="accent1"/>
              </a:buClr>
              <a:buSzPts val="1520"/>
              <a:buFont typeface="Noto Sans Symbols"/>
              <a:buNone/>
              <a:defRPr sz="2000" b="0" i="0" u="none" strike="noStrike" cap="none">
                <a:solidFill>
                  <a:schemeClr val="lt1"/>
                </a:solidFill>
                <a:latin typeface="Cabin"/>
                <a:ea typeface="Cabin"/>
                <a:cs typeface="Cabin"/>
                <a:sym typeface="Cabin"/>
              </a:defRPr>
            </a:lvl1pPr>
            <a:lvl2pPr marL="914400" marR="0" lvl="1" indent="-228600" algn="l" rtl="0">
              <a:spcBef>
                <a:spcPts val="500"/>
              </a:spcBef>
              <a:spcAft>
                <a:spcPts val="0"/>
              </a:spcAft>
              <a:buClr>
                <a:schemeClr val="accent2"/>
              </a:buClr>
              <a:buSzPts val="1368"/>
              <a:buFont typeface="Noto Sans Symbols"/>
              <a:buNone/>
              <a:defRPr sz="1800" b="0" i="0" u="none" strike="noStrike" cap="none">
                <a:solidFill>
                  <a:schemeClr val="lt1"/>
                </a:solidFill>
                <a:latin typeface="Cabin"/>
                <a:ea typeface="Cabin"/>
                <a:cs typeface="Cabin"/>
                <a:sym typeface="Cabin"/>
              </a:defRPr>
            </a:lvl2pPr>
            <a:lvl3pPr marL="1371600" marR="0" lvl="2" indent="-228600" algn="l" rtl="0">
              <a:spcBef>
                <a:spcPts val="500"/>
              </a:spcBef>
              <a:spcAft>
                <a:spcPts val="0"/>
              </a:spcAft>
              <a:buClr>
                <a:schemeClr val="dk1"/>
              </a:buClr>
              <a:buSzPts val="1216"/>
              <a:buFont typeface="Noto Sans Symbols"/>
              <a:buNone/>
              <a:defRPr sz="1600" b="0" i="0" u="none" strike="noStrike" cap="none">
                <a:solidFill>
                  <a:schemeClr val="lt1"/>
                </a:solidFill>
                <a:latin typeface="Cabin"/>
                <a:ea typeface="Cabin"/>
                <a:cs typeface="Cabin"/>
                <a:sym typeface="Cabin"/>
              </a:defRPr>
            </a:lvl3pPr>
            <a:lvl4pPr marL="1828800" marR="0" lvl="3" indent="-228600" algn="l" rtl="0">
              <a:spcBef>
                <a:spcPts val="400"/>
              </a:spcBef>
              <a:spcAft>
                <a:spcPts val="0"/>
              </a:spcAft>
              <a:buClr>
                <a:srgbClr val="8BA1B3"/>
              </a:buClr>
              <a:buSzPts val="980"/>
              <a:buFont typeface="Noto Sans Symbols"/>
              <a:buNone/>
              <a:defRPr sz="1400" b="0" i="0" u="none" strike="noStrike" cap="none">
                <a:solidFill>
                  <a:schemeClr val="lt1"/>
                </a:solidFill>
                <a:latin typeface="Cabin"/>
                <a:ea typeface="Cabin"/>
                <a:cs typeface="Cabin"/>
                <a:sym typeface="Cabin"/>
              </a:defRPr>
            </a:lvl4pPr>
            <a:lvl5pPr marL="2286000" marR="0" lvl="4" indent="-228600" algn="l" rtl="0">
              <a:spcBef>
                <a:spcPts val="300"/>
              </a:spcBef>
              <a:spcAft>
                <a:spcPts val="0"/>
              </a:spcAft>
              <a:buClr>
                <a:schemeClr val="accent2"/>
              </a:buClr>
              <a:buSzPts val="980"/>
              <a:buFont typeface="Noto Sans Symbols"/>
              <a:buNone/>
              <a:defRPr sz="1400" b="0" i="0" u="none" strike="noStrike" cap="none">
                <a:solidFill>
                  <a:schemeClr val="lt1"/>
                </a:solidFill>
                <a:latin typeface="Cabin"/>
                <a:ea typeface="Cabin"/>
                <a:cs typeface="Cabin"/>
                <a:sym typeface="Cabin"/>
              </a:defRPr>
            </a:lvl5pPr>
            <a:lvl6pPr marL="2743200" marR="0" lvl="5" indent="-304800" algn="l" rtl="0">
              <a:spcBef>
                <a:spcPts val="300"/>
              </a:spcBef>
              <a:spcAft>
                <a:spcPts val="0"/>
              </a:spcAft>
              <a:buClr>
                <a:srgbClr val="8BA1B3"/>
              </a:buClr>
              <a:buSzPts val="1200"/>
              <a:buFont typeface="Noto Sans Symbols"/>
              <a:buChar char="▶"/>
              <a:defRPr sz="1600" b="0" i="0" u="none" strike="noStrike" cap="none">
                <a:solidFill>
                  <a:schemeClr val="lt1"/>
                </a:solidFill>
                <a:latin typeface="Cabin"/>
                <a:ea typeface="Cabin"/>
                <a:cs typeface="Cabin"/>
                <a:sym typeface="Cabin"/>
              </a:defRPr>
            </a:lvl6pPr>
            <a:lvl7pPr marL="3200400" marR="0" lvl="6" indent="-295275" algn="l" rtl="0">
              <a:spcBef>
                <a:spcPts val="300"/>
              </a:spcBef>
              <a:spcAft>
                <a:spcPts val="0"/>
              </a:spcAft>
              <a:buClr>
                <a:srgbClr val="646C8F"/>
              </a:buClr>
              <a:buSzPts val="1050"/>
              <a:buFont typeface="Noto Sans Symbols"/>
              <a:buChar char="▶"/>
              <a:defRPr sz="1400" b="0" i="0" u="none" strike="noStrike" cap="none">
                <a:solidFill>
                  <a:schemeClr val="lt1"/>
                </a:solidFill>
                <a:latin typeface="Cabin"/>
                <a:ea typeface="Cabin"/>
                <a:cs typeface="Cabin"/>
                <a:sym typeface="Cabin"/>
              </a:defRPr>
            </a:lvl7pPr>
            <a:lvl8pPr marL="3657600" marR="0" lvl="7" indent="-295275" algn="l" rtl="0">
              <a:spcBef>
                <a:spcPts val="300"/>
              </a:spcBef>
              <a:spcAft>
                <a:spcPts val="0"/>
              </a:spcAft>
              <a:buClr>
                <a:srgbClr val="BABABA"/>
              </a:buClr>
              <a:buSzPts val="1050"/>
              <a:buFont typeface="Noto Sans Symbols"/>
              <a:buChar char="▶"/>
              <a:defRPr sz="1400" b="0" i="0" u="none" strike="noStrike" cap="none">
                <a:solidFill>
                  <a:schemeClr val="lt1"/>
                </a:solidFill>
                <a:latin typeface="Cabin"/>
                <a:ea typeface="Cabin"/>
                <a:cs typeface="Cabin"/>
                <a:sym typeface="Cabin"/>
              </a:defRPr>
            </a:lvl8pPr>
            <a:lvl9pPr marL="4114800" marR="0" lvl="8" indent="-285750" algn="l" rtl="0">
              <a:spcBef>
                <a:spcPts val="300"/>
              </a:spcBef>
              <a:spcAft>
                <a:spcPts val="0"/>
              </a:spcAft>
              <a:buClr>
                <a:srgbClr val="9FB8CD"/>
              </a:buClr>
              <a:buSzPts val="900"/>
              <a:buFont typeface="Noto Sans Symbols"/>
              <a:buChar char="▶"/>
              <a:defRPr sz="1200" b="0" i="0" u="none" strike="noStrike" cap="none">
                <a:solidFill>
                  <a:schemeClr val="lt1"/>
                </a:solidFill>
                <a:latin typeface="Cabin"/>
                <a:ea typeface="Cabin"/>
                <a:cs typeface="Cabin"/>
                <a:sym typeface="Cabin"/>
              </a:defRPr>
            </a:lvl9pPr>
          </a:lstStyle>
          <a:p>
            <a:endParaRPr/>
          </a:p>
        </p:txBody>
      </p:sp>
      <p:sp>
        <p:nvSpPr>
          <p:cNvPr id="68" name="Shape 68"/>
          <p:cNvSpPr txBox="1">
            <a:spLocks noGrp="1"/>
          </p:cNvSpPr>
          <p:nvPr>
            <p:ph type="dt" idx="10"/>
          </p:nvPr>
        </p:nvSpPr>
        <p:spPr>
          <a:xfrm>
            <a:off x="6400800" y="6355080"/>
            <a:ext cx="2286000" cy="365760"/>
          </a:xfrm>
          <a:prstGeom prst="rect">
            <a:avLst/>
          </a:prstGeom>
          <a:noFill/>
          <a:ln>
            <a:noFill/>
          </a:ln>
        </p:spPr>
        <p:txBody>
          <a:bodyPr wrap="square" lIns="91425" tIns="91425" rIns="91425" bIns="91425" anchor="t" anchorCtr="0"/>
          <a:lstStyle>
            <a:lvl1pPr marL="0" marR="0" lvl="0" indent="0" algn="l" rtl="0">
              <a:spcBef>
                <a:spcPts val="0"/>
              </a:spcBef>
              <a:spcAft>
                <a:spcPts val="0"/>
              </a:spcAft>
              <a:buSzPts val="1400"/>
              <a:buNone/>
              <a:defRPr sz="1400">
                <a:solidFill>
                  <a:schemeClr val="lt2"/>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9pPr>
          </a:lstStyle>
          <a:p>
            <a:endParaRPr/>
          </a:p>
        </p:txBody>
      </p:sp>
      <p:sp>
        <p:nvSpPr>
          <p:cNvPr id="69" name="Shape 69"/>
          <p:cNvSpPr txBox="1">
            <a:spLocks noGrp="1"/>
          </p:cNvSpPr>
          <p:nvPr>
            <p:ph type="ftr" idx="11"/>
          </p:nvPr>
        </p:nvSpPr>
        <p:spPr>
          <a:xfrm>
            <a:off x="2898648" y="6355080"/>
            <a:ext cx="3474720" cy="365760"/>
          </a:xfrm>
          <a:prstGeom prst="rect">
            <a:avLst/>
          </a:prstGeom>
          <a:noFill/>
          <a:ln>
            <a:noFill/>
          </a:ln>
        </p:spPr>
        <p:txBody>
          <a:bodyPr wrap="square" lIns="91425" tIns="91425" rIns="91425" bIns="91425" anchor="t" anchorCtr="0"/>
          <a:lstStyle>
            <a:lvl1pPr marL="0" marR="0" lvl="0" indent="0" algn="r" rtl="0">
              <a:spcBef>
                <a:spcPts val="0"/>
              </a:spcBef>
              <a:spcAft>
                <a:spcPts val="0"/>
              </a:spcAft>
              <a:buSzPts val="1400"/>
              <a:buNone/>
              <a:defRPr sz="1400">
                <a:solidFill>
                  <a:schemeClr val="lt2"/>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9pPr>
          </a:lstStyle>
          <a:p>
            <a:endParaRPr/>
          </a:p>
        </p:txBody>
      </p:sp>
      <p:sp>
        <p:nvSpPr>
          <p:cNvPr id="70" name="Shape 70"/>
          <p:cNvSpPr txBox="1">
            <a:spLocks noGrp="1"/>
          </p:cNvSpPr>
          <p:nvPr>
            <p:ph type="sldNum" idx="12"/>
          </p:nvPr>
        </p:nvSpPr>
        <p:spPr>
          <a:xfrm>
            <a:off x="1069848" y="6355080"/>
            <a:ext cx="1520952" cy="36576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lt2"/>
                </a:solidFill>
                <a:latin typeface="Cabin"/>
                <a:ea typeface="Cabin"/>
                <a:cs typeface="Cabin"/>
                <a:sym typeface="Cabin"/>
              </a:rPr>
              <a:t>‹#›</a:t>
            </a:fld>
            <a:endParaRPr sz="1400">
              <a:solidFill>
                <a:schemeClr val="lt2"/>
              </a:solidFill>
              <a:latin typeface="Cabin"/>
              <a:ea typeface="Cabin"/>
              <a:cs typeface="Cabin"/>
              <a:sym typeface="Cabin"/>
            </a:endParaRPr>
          </a:p>
        </p:txBody>
      </p:sp>
      <p:sp>
        <p:nvSpPr>
          <p:cNvPr id="71" name="Shape 71"/>
          <p:cNvSpPr/>
          <p:nvPr/>
        </p:nvSpPr>
        <p:spPr>
          <a:xfrm>
            <a:off x="914400" y="2819400"/>
            <a:ext cx="7315200" cy="1280160"/>
          </a:xfrm>
          <a:prstGeom prst="rect">
            <a:avLst/>
          </a:prstGeom>
          <a:noFill/>
          <a:ln w="9525" cap="rnd" cmpd="sng">
            <a:solidFill>
              <a:schemeClr val="accent1"/>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bin"/>
              <a:ea typeface="Cabin"/>
              <a:cs typeface="Cabin"/>
              <a:sym typeface="Cabin"/>
            </a:endParaRPr>
          </a:p>
        </p:txBody>
      </p:sp>
      <p:sp>
        <p:nvSpPr>
          <p:cNvPr id="72" name="Shape 72"/>
          <p:cNvSpPr/>
          <p:nvPr/>
        </p:nvSpPr>
        <p:spPr>
          <a:xfrm>
            <a:off x="914400" y="2819400"/>
            <a:ext cx="228600" cy="1280160"/>
          </a:xfrm>
          <a:prstGeom prst="rect">
            <a:avLst/>
          </a:prstGeom>
          <a:solidFill>
            <a:schemeClr val="accent1"/>
          </a:solidFill>
          <a:ln>
            <a:noFill/>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bin"/>
              <a:ea typeface="Cabin"/>
              <a:cs typeface="Cabin"/>
              <a:sym typeface="Cabi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228600"/>
            <a:ext cx="8229600" cy="914400"/>
          </a:xfrm>
          <a:prstGeom prst="rect">
            <a:avLst/>
          </a:prstGeom>
          <a:noFill/>
          <a:ln>
            <a:noFill/>
          </a:ln>
        </p:spPr>
        <p:txBody>
          <a:bodyPr wrap="square" lIns="91425" tIns="91425" rIns="91425" bIns="91425" anchor="ctr" anchorCtr="0"/>
          <a:lstStyle>
            <a:lvl1pPr marL="0" marR="0" lvl="0" indent="0" algn="l" rtl="0">
              <a:spcBef>
                <a:spcPts val="0"/>
              </a:spcBef>
              <a:spcAft>
                <a:spcPts val="0"/>
              </a:spcAft>
              <a:buClr>
                <a:schemeClr val="dk2"/>
              </a:buClr>
              <a:buSzPts val="3200"/>
              <a:buFont typeface="Bookman Old Style"/>
              <a:buNone/>
              <a:defRPr sz="3200" b="0" i="0" u="none" strike="noStrike" cap="none">
                <a:solidFill>
                  <a:schemeClr val="dk2"/>
                </a:solidFill>
                <a:latin typeface="Bookman Old Style"/>
                <a:ea typeface="Bookman Old Style"/>
                <a:cs typeface="Bookman Old Style"/>
                <a:sym typeface="Bookman Old Style"/>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5" name="Shape 75"/>
          <p:cNvSpPr txBox="1">
            <a:spLocks noGrp="1"/>
          </p:cNvSpPr>
          <p:nvPr>
            <p:ph type="body" idx="1"/>
          </p:nvPr>
        </p:nvSpPr>
        <p:spPr>
          <a:xfrm>
            <a:off x="457200" y="1285875"/>
            <a:ext cx="4040188" cy="685800"/>
          </a:xfrm>
          <a:prstGeom prst="rect">
            <a:avLst/>
          </a:prstGeom>
          <a:noFill/>
          <a:ln>
            <a:noFill/>
          </a:ln>
        </p:spPr>
        <p:txBody>
          <a:bodyPr wrap="square" lIns="91425" tIns="91425" rIns="91425" bIns="91425" anchor="b" anchorCtr="0"/>
          <a:lstStyle>
            <a:lvl1pPr marL="457200" marR="0" lvl="0" indent="-228600" algn="l" rtl="0">
              <a:spcBef>
                <a:spcPts val="600"/>
              </a:spcBef>
              <a:spcAft>
                <a:spcPts val="0"/>
              </a:spcAft>
              <a:buClr>
                <a:schemeClr val="accent1"/>
              </a:buClr>
              <a:buSzPts val="1824"/>
              <a:buFont typeface="Noto Sans Symbols"/>
              <a:buNone/>
              <a:defRPr sz="2400" b="1" i="0" u="none" strike="noStrike" cap="none">
                <a:solidFill>
                  <a:schemeClr val="accent2"/>
                </a:solidFill>
                <a:latin typeface="Cabin"/>
                <a:ea typeface="Cabin"/>
                <a:cs typeface="Cabin"/>
                <a:sym typeface="Cabin"/>
              </a:defRPr>
            </a:lvl1pPr>
            <a:lvl2pPr marL="914400" marR="0" lvl="1" indent="-228600" algn="l" rtl="0">
              <a:spcBef>
                <a:spcPts val="500"/>
              </a:spcBef>
              <a:spcAft>
                <a:spcPts val="0"/>
              </a:spcAft>
              <a:buClr>
                <a:schemeClr val="accent2"/>
              </a:buClr>
              <a:buSzPts val="1520"/>
              <a:buFont typeface="Noto Sans Symbols"/>
              <a:buNone/>
              <a:defRPr sz="2000" b="1" i="0" u="none" strike="noStrike" cap="none">
                <a:solidFill>
                  <a:schemeClr val="dk2"/>
                </a:solidFill>
                <a:latin typeface="Cabin"/>
                <a:ea typeface="Cabin"/>
                <a:cs typeface="Cabin"/>
                <a:sym typeface="Cabin"/>
              </a:defRPr>
            </a:lvl2pPr>
            <a:lvl3pPr marL="1371600" marR="0" lvl="2" indent="-228600" algn="l" rtl="0">
              <a:spcBef>
                <a:spcPts val="500"/>
              </a:spcBef>
              <a:spcAft>
                <a:spcPts val="0"/>
              </a:spcAft>
              <a:buClr>
                <a:srgbClr val="BABABA"/>
              </a:buClr>
              <a:buSzPts val="1368"/>
              <a:buFont typeface="Noto Sans Symbols"/>
              <a:buNone/>
              <a:defRPr sz="1800" b="1" i="0" u="none" strike="noStrike" cap="none">
                <a:solidFill>
                  <a:schemeClr val="dk1"/>
                </a:solidFill>
                <a:latin typeface="Cabin"/>
                <a:ea typeface="Cabin"/>
                <a:cs typeface="Cabin"/>
                <a:sym typeface="Cabin"/>
              </a:defRPr>
            </a:lvl3pPr>
            <a:lvl4pPr marL="1828800" marR="0" lvl="3" indent="-228600" algn="l" rtl="0">
              <a:spcBef>
                <a:spcPts val="400"/>
              </a:spcBef>
              <a:spcAft>
                <a:spcPts val="0"/>
              </a:spcAft>
              <a:buClr>
                <a:srgbClr val="8BA1B3"/>
              </a:buClr>
              <a:buSzPts val="1120"/>
              <a:buFont typeface="Noto Sans Symbols"/>
              <a:buNone/>
              <a:defRPr sz="1600" b="1" i="0" u="none" strike="noStrike" cap="none">
                <a:solidFill>
                  <a:schemeClr val="dk1"/>
                </a:solidFill>
                <a:latin typeface="Cabin"/>
                <a:ea typeface="Cabin"/>
                <a:cs typeface="Cabin"/>
                <a:sym typeface="Cabin"/>
              </a:defRPr>
            </a:lvl4pPr>
            <a:lvl5pPr marL="2286000" marR="0" lvl="4" indent="-228600" algn="l" rtl="0">
              <a:spcBef>
                <a:spcPts val="300"/>
              </a:spcBef>
              <a:spcAft>
                <a:spcPts val="0"/>
              </a:spcAft>
              <a:buClr>
                <a:schemeClr val="accent2"/>
              </a:buClr>
              <a:buSzPts val="1120"/>
              <a:buFont typeface="Noto Sans Symbols"/>
              <a:buNone/>
              <a:defRPr sz="1600" b="1" i="0" u="none" strike="noStrike" cap="none">
                <a:solidFill>
                  <a:schemeClr val="dk1"/>
                </a:solidFill>
                <a:latin typeface="Cabin"/>
                <a:ea typeface="Cabin"/>
                <a:cs typeface="Cabin"/>
                <a:sym typeface="Cabin"/>
              </a:defRPr>
            </a:lvl5pPr>
            <a:lvl6pPr marL="2743200" marR="0" lvl="5" indent="-304800" algn="l" rtl="0">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rtl="0">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rtl="0">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rtl="0">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76" name="Shape 76"/>
          <p:cNvSpPr txBox="1">
            <a:spLocks noGrp="1"/>
          </p:cNvSpPr>
          <p:nvPr>
            <p:ph type="body" idx="2"/>
          </p:nvPr>
        </p:nvSpPr>
        <p:spPr>
          <a:xfrm>
            <a:off x="4648200" y="1295400"/>
            <a:ext cx="4041775" cy="685800"/>
          </a:xfrm>
          <a:prstGeom prst="rect">
            <a:avLst/>
          </a:prstGeom>
          <a:noFill/>
          <a:ln>
            <a:noFill/>
          </a:ln>
        </p:spPr>
        <p:txBody>
          <a:bodyPr wrap="square" lIns="91425" tIns="91425" rIns="91425" bIns="91425" anchor="b" anchorCtr="0"/>
          <a:lstStyle>
            <a:lvl1pPr marL="457200" marR="0" lvl="0" indent="-228600" algn="l" rtl="0">
              <a:spcBef>
                <a:spcPts val="600"/>
              </a:spcBef>
              <a:spcAft>
                <a:spcPts val="0"/>
              </a:spcAft>
              <a:buClr>
                <a:schemeClr val="accent1"/>
              </a:buClr>
              <a:buSzPts val="1824"/>
              <a:buFont typeface="Noto Sans Symbols"/>
              <a:buNone/>
              <a:defRPr sz="2400" b="1" i="0" u="none" strike="noStrike" cap="none">
                <a:solidFill>
                  <a:schemeClr val="accent2"/>
                </a:solidFill>
                <a:latin typeface="Cabin"/>
                <a:ea typeface="Cabin"/>
                <a:cs typeface="Cabin"/>
                <a:sym typeface="Cabin"/>
              </a:defRPr>
            </a:lvl1pPr>
            <a:lvl2pPr marL="914400" marR="0" lvl="1" indent="-228600" algn="l" rtl="0">
              <a:spcBef>
                <a:spcPts val="500"/>
              </a:spcBef>
              <a:spcAft>
                <a:spcPts val="0"/>
              </a:spcAft>
              <a:buClr>
                <a:schemeClr val="accent2"/>
              </a:buClr>
              <a:buSzPts val="1520"/>
              <a:buFont typeface="Noto Sans Symbols"/>
              <a:buNone/>
              <a:defRPr sz="2000" b="1" i="0" u="none" strike="noStrike" cap="none">
                <a:solidFill>
                  <a:schemeClr val="dk2"/>
                </a:solidFill>
                <a:latin typeface="Cabin"/>
                <a:ea typeface="Cabin"/>
                <a:cs typeface="Cabin"/>
                <a:sym typeface="Cabin"/>
              </a:defRPr>
            </a:lvl2pPr>
            <a:lvl3pPr marL="1371600" marR="0" lvl="2" indent="-228600" algn="l" rtl="0">
              <a:spcBef>
                <a:spcPts val="500"/>
              </a:spcBef>
              <a:spcAft>
                <a:spcPts val="0"/>
              </a:spcAft>
              <a:buClr>
                <a:srgbClr val="BABABA"/>
              </a:buClr>
              <a:buSzPts val="1368"/>
              <a:buFont typeface="Noto Sans Symbols"/>
              <a:buNone/>
              <a:defRPr sz="1800" b="1" i="0" u="none" strike="noStrike" cap="none">
                <a:solidFill>
                  <a:schemeClr val="dk1"/>
                </a:solidFill>
                <a:latin typeface="Cabin"/>
                <a:ea typeface="Cabin"/>
                <a:cs typeface="Cabin"/>
                <a:sym typeface="Cabin"/>
              </a:defRPr>
            </a:lvl3pPr>
            <a:lvl4pPr marL="1828800" marR="0" lvl="3" indent="-228600" algn="l" rtl="0">
              <a:spcBef>
                <a:spcPts val="400"/>
              </a:spcBef>
              <a:spcAft>
                <a:spcPts val="0"/>
              </a:spcAft>
              <a:buClr>
                <a:srgbClr val="8BA1B3"/>
              </a:buClr>
              <a:buSzPts val="1120"/>
              <a:buFont typeface="Noto Sans Symbols"/>
              <a:buNone/>
              <a:defRPr sz="1600" b="1" i="0" u="none" strike="noStrike" cap="none">
                <a:solidFill>
                  <a:schemeClr val="dk1"/>
                </a:solidFill>
                <a:latin typeface="Cabin"/>
                <a:ea typeface="Cabin"/>
                <a:cs typeface="Cabin"/>
                <a:sym typeface="Cabin"/>
              </a:defRPr>
            </a:lvl4pPr>
            <a:lvl5pPr marL="2286000" marR="0" lvl="4" indent="-228600" algn="l" rtl="0">
              <a:spcBef>
                <a:spcPts val="300"/>
              </a:spcBef>
              <a:spcAft>
                <a:spcPts val="0"/>
              </a:spcAft>
              <a:buClr>
                <a:schemeClr val="accent2"/>
              </a:buClr>
              <a:buSzPts val="1120"/>
              <a:buFont typeface="Noto Sans Symbols"/>
              <a:buNone/>
              <a:defRPr sz="1600" b="1" i="0" u="none" strike="noStrike" cap="none">
                <a:solidFill>
                  <a:schemeClr val="dk1"/>
                </a:solidFill>
                <a:latin typeface="Cabin"/>
                <a:ea typeface="Cabin"/>
                <a:cs typeface="Cabin"/>
                <a:sym typeface="Cabin"/>
              </a:defRPr>
            </a:lvl5pPr>
            <a:lvl6pPr marL="2743200" marR="0" lvl="5" indent="-304800" algn="l" rtl="0">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rtl="0">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rtl="0">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rtl="0">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77" name="Shape 77"/>
          <p:cNvSpPr txBox="1">
            <a:spLocks noGrp="1"/>
          </p:cNvSpPr>
          <p:nvPr>
            <p:ph type="dt" idx="10"/>
          </p:nvPr>
        </p:nvSpPr>
        <p:spPr>
          <a:xfrm>
            <a:off x="6400800" y="6356350"/>
            <a:ext cx="2289048" cy="365760"/>
          </a:xfrm>
          <a:prstGeom prst="rect">
            <a:avLst/>
          </a:prstGeom>
          <a:noFill/>
          <a:ln>
            <a:noFill/>
          </a:ln>
        </p:spPr>
        <p:txBody>
          <a:bodyPr wrap="square" lIns="91425" tIns="91425" rIns="91425" bIns="91425" anchor="t" anchorCtr="0"/>
          <a:lstStyle>
            <a:lvl1pPr marL="0" marR="0" lvl="0" indent="0" algn="l" rtl="0">
              <a:spcBef>
                <a:spcPts val="0"/>
              </a:spcBef>
              <a:spcAft>
                <a:spcPts val="0"/>
              </a:spcAft>
              <a:buSzPts val="1400"/>
              <a:buNone/>
              <a:defRPr sz="1400">
                <a:solidFill>
                  <a:schemeClr val="dk2"/>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78" name="Shape 78"/>
          <p:cNvSpPr txBox="1">
            <a:spLocks noGrp="1"/>
          </p:cNvSpPr>
          <p:nvPr>
            <p:ph type="ftr" idx="11"/>
          </p:nvPr>
        </p:nvSpPr>
        <p:spPr>
          <a:xfrm>
            <a:off x="2898648" y="6356350"/>
            <a:ext cx="3505200" cy="365760"/>
          </a:xfrm>
          <a:prstGeom prst="rect">
            <a:avLst/>
          </a:prstGeom>
          <a:noFill/>
          <a:ln>
            <a:noFill/>
          </a:ln>
        </p:spPr>
        <p:txBody>
          <a:bodyPr wrap="square" lIns="91425" tIns="91425" rIns="91425" bIns="91425" anchor="t" anchorCtr="0"/>
          <a:lstStyle>
            <a:lvl1pPr marL="0" marR="0" lvl="0" indent="0" algn="r" rtl="0">
              <a:spcBef>
                <a:spcPts val="0"/>
              </a:spcBef>
              <a:spcAft>
                <a:spcPts val="0"/>
              </a:spcAft>
              <a:buSzPts val="1400"/>
              <a:buNone/>
              <a:defRPr sz="1400">
                <a:solidFill>
                  <a:schemeClr val="dk2"/>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79" name="Shape 79"/>
          <p:cNvSpPr txBox="1">
            <a:spLocks noGrp="1"/>
          </p:cNvSpPr>
          <p:nvPr>
            <p:ph type="sldNum" idx="12"/>
          </p:nvPr>
        </p:nvSpPr>
        <p:spPr>
          <a:xfrm>
            <a:off x="612648" y="6356350"/>
            <a:ext cx="1981200" cy="36576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2"/>
                </a:solidFill>
                <a:latin typeface="Cabin"/>
                <a:ea typeface="Cabin"/>
                <a:cs typeface="Cabin"/>
                <a:sym typeface="Cabin"/>
              </a:rPr>
              <a:t>‹#›</a:t>
            </a:fld>
            <a:endParaRPr sz="1400">
              <a:solidFill>
                <a:schemeClr val="dk2"/>
              </a:solidFill>
              <a:latin typeface="Cabin"/>
              <a:ea typeface="Cabin"/>
              <a:cs typeface="Cabin"/>
              <a:sym typeface="Cabin"/>
            </a:endParaRPr>
          </a:p>
        </p:txBody>
      </p:sp>
      <p:sp>
        <p:nvSpPr>
          <p:cNvPr id="80" name="Shape 80"/>
          <p:cNvSpPr txBox="1">
            <a:spLocks noGrp="1"/>
          </p:cNvSpPr>
          <p:nvPr>
            <p:ph type="body" idx="3"/>
          </p:nvPr>
        </p:nvSpPr>
        <p:spPr>
          <a:xfrm>
            <a:off x="457200" y="2133600"/>
            <a:ext cx="4038600" cy="4038600"/>
          </a:xfrm>
          <a:prstGeom prst="rect">
            <a:avLst/>
          </a:prstGeom>
          <a:noFill/>
          <a:ln>
            <a:noFill/>
          </a:ln>
        </p:spPr>
        <p:txBody>
          <a:bodyPr wrap="square" lIns="91425" tIns="91425" rIns="91425" bIns="91425" anchor="t" anchorCtr="0"/>
          <a:lstStyle>
            <a:lvl1pPr marL="457200" marR="0" lvl="0" indent="-354076" algn="l" rtl="0">
              <a:spcBef>
                <a:spcPts val="600"/>
              </a:spcBef>
              <a:spcAft>
                <a:spcPts val="0"/>
              </a:spcAft>
              <a:buClr>
                <a:schemeClr val="accent1"/>
              </a:buClr>
              <a:buSzPts val="1976"/>
              <a:buFont typeface="Noto Sans Symbols"/>
              <a:buChar char="▶"/>
              <a:defRPr sz="2600" b="0" i="0" u="none" strike="noStrike" cap="none">
                <a:solidFill>
                  <a:schemeClr val="dk1"/>
                </a:solidFill>
                <a:latin typeface="Cabin"/>
                <a:ea typeface="Cabin"/>
                <a:cs typeface="Cabin"/>
                <a:sym typeface="Cabin"/>
              </a:defRPr>
            </a:lvl1pPr>
            <a:lvl2pPr marL="914400" marR="0" lvl="1" indent="-339597" algn="l" rtl="0">
              <a:spcBef>
                <a:spcPts val="500"/>
              </a:spcBef>
              <a:spcAft>
                <a:spcPts val="0"/>
              </a:spcAft>
              <a:buClr>
                <a:schemeClr val="accent2"/>
              </a:buClr>
              <a:buSzPts val="1748"/>
              <a:buFont typeface="Noto Sans Symbols"/>
              <a:buChar char="▶"/>
              <a:defRPr sz="2300" b="0" i="0" u="none" strike="noStrike" cap="none">
                <a:solidFill>
                  <a:schemeClr val="dk2"/>
                </a:solidFill>
                <a:latin typeface="Cabin"/>
                <a:ea typeface="Cabin"/>
                <a:cs typeface="Cabin"/>
                <a:sym typeface="Cabin"/>
              </a:defRPr>
            </a:lvl2pPr>
            <a:lvl3pPr marL="1371600" marR="0" lvl="2" indent="-325119" algn="l" rtl="0">
              <a:spcBef>
                <a:spcPts val="500"/>
              </a:spcBef>
              <a:spcAft>
                <a:spcPts val="0"/>
              </a:spcAft>
              <a:buClr>
                <a:srgbClr val="BABABA"/>
              </a:buClr>
              <a:buSzPts val="1520"/>
              <a:buFont typeface="Noto Sans Symbols"/>
              <a:buChar char="▶"/>
              <a:defRPr sz="2000" b="0" i="0" u="none" strike="noStrike" cap="none">
                <a:solidFill>
                  <a:schemeClr val="dk1"/>
                </a:solidFill>
                <a:latin typeface="Cabin"/>
                <a:ea typeface="Cabin"/>
                <a:cs typeface="Cabin"/>
                <a:sym typeface="Cabin"/>
              </a:defRPr>
            </a:lvl3pPr>
            <a:lvl4pPr marL="1828800" marR="0" lvl="3" indent="-308610" algn="l" rtl="0">
              <a:spcBef>
                <a:spcPts val="400"/>
              </a:spcBef>
              <a:spcAft>
                <a:spcPts val="0"/>
              </a:spcAft>
              <a:buClr>
                <a:srgbClr val="8BA1B3"/>
              </a:buClr>
              <a:buSzPts val="1260"/>
              <a:buFont typeface="Noto Sans Symbols"/>
              <a:buChar char="◻"/>
              <a:defRPr sz="1800" b="0" i="0" u="none" strike="noStrike" cap="none">
                <a:solidFill>
                  <a:schemeClr val="dk1"/>
                </a:solidFill>
                <a:latin typeface="Cabin"/>
                <a:ea typeface="Cabin"/>
                <a:cs typeface="Cabin"/>
                <a:sym typeface="Cabin"/>
              </a:defRPr>
            </a:lvl4pPr>
            <a:lvl5pPr marL="2286000" marR="0" lvl="4" indent="-299720" algn="l" rtl="0">
              <a:spcBef>
                <a:spcPts val="300"/>
              </a:spcBef>
              <a:spcAft>
                <a:spcPts val="0"/>
              </a:spcAft>
              <a:buClr>
                <a:schemeClr val="accent2"/>
              </a:buClr>
              <a:buSzPts val="1120"/>
              <a:buFont typeface="Noto Sans Symbols"/>
              <a:buChar char="◻"/>
              <a:defRPr sz="1600" b="0" i="0" u="none" strike="noStrike" cap="none">
                <a:solidFill>
                  <a:schemeClr val="dk1"/>
                </a:solidFill>
                <a:latin typeface="Cabin"/>
                <a:ea typeface="Cabin"/>
                <a:cs typeface="Cabin"/>
                <a:sym typeface="Cabin"/>
              </a:defRPr>
            </a:lvl5pPr>
            <a:lvl6pPr marL="2743200" marR="0" lvl="5" indent="-304800" algn="l" rtl="0">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rtl="0">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rtl="0">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rtl="0">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81" name="Shape 81"/>
          <p:cNvSpPr txBox="1">
            <a:spLocks noGrp="1"/>
          </p:cNvSpPr>
          <p:nvPr>
            <p:ph type="body" idx="4"/>
          </p:nvPr>
        </p:nvSpPr>
        <p:spPr>
          <a:xfrm>
            <a:off x="4648200" y="2133600"/>
            <a:ext cx="4038600" cy="4038600"/>
          </a:xfrm>
          <a:prstGeom prst="rect">
            <a:avLst/>
          </a:prstGeom>
          <a:noFill/>
          <a:ln>
            <a:noFill/>
          </a:ln>
        </p:spPr>
        <p:txBody>
          <a:bodyPr wrap="square" lIns="91425" tIns="91425" rIns="91425" bIns="91425" anchor="t" anchorCtr="0"/>
          <a:lstStyle>
            <a:lvl1pPr marL="457200" marR="0" lvl="0" indent="-354076" algn="l" rtl="0">
              <a:spcBef>
                <a:spcPts val="600"/>
              </a:spcBef>
              <a:spcAft>
                <a:spcPts val="0"/>
              </a:spcAft>
              <a:buClr>
                <a:schemeClr val="accent1"/>
              </a:buClr>
              <a:buSzPts val="1976"/>
              <a:buFont typeface="Noto Sans Symbols"/>
              <a:buChar char="▶"/>
              <a:defRPr sz="2600" b="0" i="0" u="none" strike="noStrike" cap="none">
                <a:solidFill>
                  <a:schemeClr val="dk1"/>
                </a:solidFill>
                <a:latin typeface="Cabin"/>
                <a:ea typeface="Cabin"/>
                <a:cs typeface="Cabin"/>
                <a:sym typeface="Cabin"/>
              </a:defRPr>
            </a:lvl1pPr>
            <a:lvl2pPr marL="914400" marR="0" lvl="1" indent="-339597" algn="l" rtl="0">
              <a:spcBef>
                <a:spcPts val="500"/>
              </a:spcBef>
              <a:spcAft>
                <a:spcPts val="0"/>
              </a:spcAft>
              <a:buClr>
                <a:schemeClr val="accent2"/>
              </a:buClr>
              <a:buSzPts val="1748"/>
              <a:buFont typeface="Noto Sans Symbols"/>
              <a:buChar char="▶"/>
              <a:defRPr sz="2300" b="0" i="0" u="none" strike="noStrike" cap="none">
                <a:solidFill>
                  <a:schemeClr val="dk2"/>
                </a:solidFill>
                <a:latin typeface="Cabin"/>
                <a:ea typeface="Cabin"/>
                <a:cs typeface="Cabin"/>
                <a:sym typeface="Cabin"/>
              </a:defRPr>
            </a:lvl2pPr>
            <a:lvl3pPr marL="1371600" marR="0" lvl="2" indent="-325119" algn="l" rtl="0">
              <a:spcBef>
                <a:spcPts val="500"/>
              </a:spcBef>
              <a:spcAft>
                <a:spcPts val="0"/>
              </a:spcAft>
              <a:buClr>
                <a:srgbClr val="BABABA"/>
              </a:buClr>
              <a:buSzPts val="1520"/>
              <a:buFont typeface="Noto Sans Symbols"/>
              <a:buChar char="▶"/>
              <a:defRPr sz="2000" b="0" i="0" u="none" strike="noStrike" cap="none">
                <a:solidFill>
                  <a:schemeClr val="dk1"/>
                </a:solidFill>
                <a:latin typeface="Cabin"/>
                <a:ea typeface="Cabin"/>
                <a:cs typeface="Cabin"/>
                <a:sym typeface="Cabin"/>
              </a:defRPr>
            </a:lvl3pPr>
            <a:lvl4pPr marL="1828800" marR="0" lvl="3" indent="-308610" algn="l" rtl="0">
              <a:spcBef>
                <a:spcPts val="400"/>
              </a:spcBef>
              <a:spcAft>
                <a:spcPts val="0"/>
              </a:spcAft>
              <a:buClr>
                <a:srgbClr val="8BA1B3"/>
              </a:buClr>
              <a:buSzPts val="1260"/>
              <a:buFont typeface="Noto Sans Symbols"/>
              <a:buChar char="◻"/>
              <a:defRPr sz="1800" b="0" i="0" u="none" strike="noStrike" cap="none">
                <a:solidFill>
                  <a:schemeClr val="dk1"/>
                </a:solidFill>
                <a:latin typeface="Cabin"/>
                <a:ea typeface="Cabin"/>
                <a:cs typeface="Cabin"/>
                <a:sym typeface="Cabin"/>
              </a:defRPr>
            </a:lvl4pPr>
            <a:lvl5pPr marL="2286000" marR="0" lvl="4" indent="-299720" algn="l" rtl="0">
              <a:spcBef>
                <a:spcPts val="300"/>
              </a:spcBef>
              <a:spcAft>
                <a:spcPts val="0"/>
              </a:spcAft>
              <a:buClr>
                <a:schemeClr val="accent2"/>
              </a:buClr>
              <a:buSzPts val="1120"/>
              <a:buFont typeface="Noto Sans Symbols"/>
              <a:buChar char="◻"/>
              <a:defRPr sz="1600" b="0" i="0" u="none" strike="noStrike" cap="none">
                <a:solidFill>
                  <a:schemeClr val="dk1"/>
                </a:solidFill>
                <a:latin typeface="Cabin"/>
                <a:ea typeface="Cabin"/>
                <a:cs typeface="Cabin"/>
                <a:sym typeface="Cabin"/>
              </a:defRPr>
            </a:lvl5pPr>
            <a:lvl6pPr marL="2743200" marR="0" lvl="5" indent="-304800" algn="l" rtl="0">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rtl="0">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rtl="0">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rtl="0">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228600"/>
            <a:ext cx="8229600" cy="914400"/>
          </a:xfrm>
          <a:prstGeom prst="rect">
            <a:avLst/>
          </a:prstGeom>
          <a:noFill/>
          <a:ln>
            <a:noFill/>
          </a:ln>
        </p:spPr>
        <p:txBody>
          <a:bodyPr wrap="square" lIns="91425" tIns="91425" rIns="91425" bIns="91425" anchor="b" anchorCtr="0"/>
          <a:lstStyle>
            <a:lvl1pPr marL="0" marR="0" lvl="0" indent="0" algn="l" rtl="0">
              <a:spcBef>
                <a:spcPts val="0"/>
              </a:spcBef>
              <a:spcAft>
                <a:spcPts val="0"/>
              </a:spcAft>
              <a:buClr>
                <a:schemeClr val="dk2"/>
              </a:buClr>
              <a:buSzPts val="3200"/>
              <a:buFont typeface="Bookman Old Style"/>
              <a:buNone/>
              <a:defRPr sz="3200" b="0" i="0" u="none" strike="noStrike" cap="none">
                <a:solidFill>
                  <a:schemeClr val="dk2"/>
                </a:solidFill>
                <a:latin typeface="Bookman Old Style"/>
                <a:ea typeface="Bookman Old Style"/>
                <a:cs typeface="Bookman Old Style"/>
                <a:sym typeface="Bookman Old Style"/>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4" name="Shape 84"/>
          <p:cNvSpPr txBox="1">
            <a:spLocks noGrp="1"/>
          </p:cNvSpPr>
          <p:nvPr>
            <p:ph type="dt" idx="10"/>
          </p:nvPr>
        </p:nvSpPr>
        <p:spPr>
          <a:xfrm>
            <a:off x="6400800" y="6356350"/>
            <a:ext cx="2289048" cy="365760"/>
          </a:xfrm>
          <a:prstGeom prst="rect">
            <a:avLst/>
          </a:prstGeom>
          <a:noFill/>
          <a:ln>
            <a:noFill/>
          </a:ln>
        </p:spPr>
        <p:txBody>
          <a:bodyPr wrap="square" lIns="91425" tIns="91425" rIns="91425" bIns="91425" anchor="t" anchorCtr="0"/>
          <a:lstStyle>
            <a:lvl1pPr marL="0" marR="0" lvl="0" indent="0" algn="l" rtl="0">
              <a:spcBef>
                <a:spcPts val="0"/>
              </a:spcBef>
              <a:spcAft>
                <a:spcPts val="0"/>
              </a:spcAft>
              <a:buSzPts val="1400"/>
              <a:buNone/>
              <a:defRPr sz="1400">
                <a:solidFill>
                  <a:schemeClr val="dk2"/>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85" name="Shape 85"/>
          <p:cNvSpPr txBox="1">
            <a:spLocks noGrp="1"/>
          </p:cNvSpPr>
          <p:nvPr>
            <p:ph type="ftr" idx="11"/>
          </p:nvPr>
        </p:nvSpPr>
        <p:spPr>
          <a:xfrm>
            <a:off x="2898648" y="6356350"/>
            <a:ext cx="3505200" cy="365760"/>
          </a:xfrm>
          <a:prstGeom prst="rect">
            <a:avLst/>
          </a:prstGeom>
          <a:noFill/>
          <a:ln>
            <a:noFill/>
          </a:ln>
        </p:spPr>
        <p:txBody>
          <a:bodyPr wrap="square" lIns="91425" tIns="91425" rIns="91425" bIns="91425" anchor="t" anchorCtr="0"/>
          <a:lstStyle>
            <a:lvl1pPr marL="0" marR="0" lvl="0" indent="0" algn="r" rtl="0">
              <a:spcBef>
                <a:spcPts val="0"/>
              </a:spcBef>
              <a:spcAft>
                <a:spcPts val="0"/>
              </a:spcAft>
              <a:buSzPts val="1400"/>
              <a:buNone/>
              <a:defRPr sz="1400">
                <a:solidFill>
                  <a:schemeClr val="dk2"/>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86" name="Shape 86"/>
          <p:cNvSpPr txBox="1">
            <a:spLocks noGrp="1"/>
          </p:cNvSpPr>
          <p:nvPr>
            <p:ph type="sldNum" idx="12"/>
          </p:nvPr>
        </p:nvSpPr>
        <p:spPr>
          <a:xfrm>
            <a:off x="612648" y="6356350"/>
            <a:ext cx="1981200" cy="36576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2"/>
                </a:solidFill>
                <a:latin typeface="Cabin"/>
                <a:ea typeface="Cabin"/>
                <a:cs typeface="Cabin"/>
                <a:sym typeface="Cabin"/>
              </a:rPr>
              <a:t>‹#›</a:t>
            </a:fld>
            <a:endParaRPr sz="1400">
              <a:solidFill>
                <a:schemeClr val="dk2"/>
              </a:solidFill>
              <a:latin typeface="Cabin"/>
              <a:ea typeface="Cabin"/>
              <a:cs typeface="Cabin"/>
              <a:sym typeface="Cabin"/>
            </a:endParaRPr>
          </a:p>
        </p:txBody>
      </p:sp>
      <p:sp>
        <p:nvSpPr>
          <p:cNvPr id="87" name="Shape 87"/>
          <p:cNvSpPr/>
          <p:nvPr/>
        </p:nvSpPr>
        <p:spPr>
          <a:xfrm rot="5400000">
            <a:off x="419100" y="6467475"/>
            <a:ext cx="190849" cy="120314"/>
          </a:xfrm>
          <a:prstGeom prst="triangle">
            <a:avLst>
              <a:gd name="adj" fmla="val 50000"/>
            </a:avLst>
          </a:prstGeom>
          <a:solidFill>
            <a:schemeClr val="accent2"/>
          </a:solidFill>
          <a:ln>
            <a:noFill/>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bin"/>
              <a:ea typeface="Cabin"/>
              <a:cs typeface="Cabin"/>
              <a:sym typeface="Cabin"/>
            </a:endParaRP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152400"/>
            <a:ext cx="8229600" cy="990600"/>
          </a:xfrm>
          <a:prstGeom prst="rect">
            <a:avLst/>
          </a:prstGeom>
          <a:noFill/>
          <a:ln>
            <a:noFill/>
          </a:ln>
        </p:spPr>
        <p:txBody>
          <a:bodyPr wrap="square" lIns="91425" tIns="91425" rIns="91425" bIns="91425" anchor="b" anchorCtr="0"/>
          <a:lstStyle>
            <a:lvl1pPr marL="0" marR="0" lvl="0" indent="0" algn="l" rtl="0">
              <a:spcBef>
                <a:spcPts val="0"/>
              </a:spcBef>
              <a:spcAft>
                <a:spcPts val="0"/>
              </a:spcAft>
              <a:buClr>
                <a:schemeClr val="dk2"/>
              </a:buClr>
              <a:buSzPts val="3200"/>
              <a:buFont typeface="Bookman Old Style"/>
              <a:buNone/>
              <a:defRPr sz="3200" b="0" i="0" u="none" strike="noStrike" cap="none">
                <a:solidFill>
                  <a:schemeClr val="dk2"/>
                </a:solidFill>
                <a:latin typeface="Bookman Old Style"/>
                <a:ea typeface="Bookman Old Style"/>
                <a:cs typeface="Bookman Old Style"/>
                <a:sym typeface="Bookman Old Style"/>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457200" y="1219200"/>
            <a:ext cx="8229600" cy="4910328"/>
          </a:xfrm>
          <a:prstGeom prst="rect">
            <a:avLst/>
          </a:prstGeom>
          <a:noFill/>
          <a:ln>
            <a:noFill/>
          </a:ln>
        </p:spPr>
        <p:txBody>
          <a:bodyPr wrap="square" lIns="91425" tIns="91425" rIns="91425" bIns="91425" anchor="t" anchorCtr="0"/>
          <a:lstStyle>
            <a:lvl1pPr marL="457200" marR="0" lvl="0" indent="-354076" algn="l" rtl="0">
              <a:spcBef>
                <a:spcPts val="600"/>
              </a:spcBef>
              <a:spcAft>
                <a:spcPts val="0"/>
              </a:spcAft>
              <a:buClr>
                <a:schemeClr val="accent1"/>
              </a:buClr>
              <a:buSzPts val="1976"/>
              <a:buFont typeface="Noto Sans Symbols"/>
              <a:buChar char="▶"/>
              <a:defRPr sz="2600" b="0" i="0" u="none" strike="noStrike" cap="none">
                <a:solidFill>
                  <a:schemeClr val="dk1"/>
                </a:solidFill>
                <a:latin typeface="Cabin"/>
                <a:ea typeface="Cabin"/>
                <a:cs typeface="Cabin"/>
                <a:sym typeface="Cabin"/>
              </a:defRPr>
            </a:lvl1pPr>
            <a:lvl2pPr marL="914400" marR="0" lvl="1" indent="-339597" algn="l" rtl="0">
              <a:spcBef>
                <a:spcPts val="500"/>
              </a:spcBef>
              <a:spcAft>
                <a:spcPts val="0"/>
              </a:spcAft>
              <a:buClr>
                <a:schemeClr val="accent2"/>
              </a:buClr>
              <a:buSzPts val="1748"/>
              <a:buFont typeface="Noto Sans Symbols"/>
              <a:buChar char="▶"/>
              <a:defRPr sz="2300" b="0" i="0" u="none" strike="noStrike" cap="none">
                <a:solidFill>
                  <a:schemeClr val="dk2"/>
                </a:solidFill>
                <a:latin typeface="Cabin"/>
                <a:ea typeface="Cabin"/>
                <a:cs typeface="Cabin"/>
                <a:sym typeface="Cabin"/>
              </a:defRPr>
            </a:lvl2pPr>
            <a:lvl3pPr marL="1371600" marR="0" lvl="2" indent="-325119" algn="l" rtl="0">
              <a:spcBef>
                <a:spcPts val="500"/>
              </a:spcBef>
              <a:spcAft>
                <a:spcPts val="0"/>
              </a:spcAft>
              <a:buClr>
                <a:srgbClr val="BABABA"/>
              </a:buClr>
              <a:buSzPts val="1520"/>
              <a:buFont typeface="Noto Sans Symbols"/>
              <a:buChar char="▶"/>
              <a:defRPr sz="2000" b="0" i="0" u="none" strike="noStrike" cap="none">
                <a:solidFill>
                  <a:schemeClr val="dk1"/>
                </a:solidFill>
                <a:latin typeface="Cabin"/>
                <a:ea typeface="Cabin"/>
                <a:cs typeface="Cabin"/>
                <a:sym typeface="Cabin"/>
              </a:defRPr>
            </a:lvl3pPr>
            <a:lvl4pPr marL="1828800" marR="0" lvl="3" indent="-308610" algn="l" rtl="0">
              <a:spcBef>
                <a:spcPts val="400"/>
              </a:spcBef>
              <a:spcAft>
                <a:spcPts val="0"/>
              </a:spcAft>
              <a:buClr>
                <a:srgbClr val="8BA1B3"/>
              </a:buClr>
              <a:buSzPts val="1260"/>
              <a:buFont typeface="Noto Sans Symbols"/>
              <a:buChar char="◻"/>
              <a:defRPr sz="1800" b="0" i="0" u="none" strike="noStrike" cap="none">
                <a:solidFill>
                  <a:schemeClr val="dk1"/>
                </a:solidFill>
                <a:latin typeface="Cabin"/>
                <a:ea typeface="Cabin"/>
                <a:cs typeface="Cabin"/>
                <a:sym typeface="Cabin"/>
              </a:defRPr>
            </a:lvl4pPr>
            <a:lvl5pPr marL="2286000" marR="0" lvl="4" indent="-299720" algn="l" rtl="0">
              <a:spcBef>
                <a:spcPts val="300"/>
              </a:spcBef>
              <a:spcAft>
                <a:spcPts val="0"/>
              </a:spcAft>
              <a:buClr>
                <a:schemeClr val="accent2"/>
              </a:buClr>
              <a:buSzPts val="1120"/>
              <a:buFont typeface="Noto Sans Symbols"/>
              <a:buChar char="◻"/>
              <a:defRPr sz="1600" b="0" i="0" u="none" strike="noStrike" cap="none">
                <a:solidFill>
                  <a:schemeClr val="dk1"/>
                </a:solidFill>
                <a:latin typeface="Cabin"/>
                <a:ea typeface="Cabin"/>
                <a:cs typeface="Cabin"/>
                <a:sym typeface="Cabin"/>
              </a:defRPr>
            </a:lvl5pPr>
            <a:lvl6pPr marL="2743200" marR="0" lvl="5" indent="-304800" algn="l" rtl="0">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rtl="0">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rtl="0">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rtl="0">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12" name="Shape 12"/>
          <p:cNvSpPr txBox="1">
            <a:spLocks noGrp="1"/>
          </p:cNvSpPr>
          <p:nvPr>
            <p:ph type="dt" idx="10"/>
          </p:nvPr>
        </p:nvSpPr>
        <p:spPr>
          <a:xfrm>
            <a:off x="6400800" y="6356350"/>
            <a:ext cx="2289048" cy="365760"/>
          </a:xfrm>
          <a:prstGeom prst="rect">
            <a:avLst/>
          </a:prstGeom>
          <a:noFill/>
          <a:ln>
            <a:noFill/>
          </a:ln>
        </p:spPr>
        <p:txBody>
          <a:bodyPr wrap="square" lIns="91425" tIns="91425" rIns="91425" bIns="91425" anchor="t" anchorCtr="0"/>
          <a:lstStyle>
            <a:lvl1pPr marL="0" marR="0" lvl="0" indent="0" algn="l" rtl="0">
              <a:spcBef>
                <a:spcPts val="0"/>
              </a:spcBef>
              <a:spcAft>
                <a:spcPts val="0"/>
              </a:spcAft>
              <a:buSzPts val="1400"/>
              <a:buNone/>
              <a:defRPr sz="1400" b="0" i="0" u="none" strike="noStrike" cap="none">
                <a:solidFill>
                  <a:schemeClr val="dk2"/>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3" name="Shape 13"/>
          <p:cNvSpPr txBox="1">
            <a:spLocks noGrp="1"/>
          </p:cNvSpPr>
          <p:nvPr>
            <p:ph type="ftr" idx="11"/>
          </p:nvPr>
        </p:nvSpPr>
        <p:spPr>
          <a:xfrm>
            <a:off x="2898648" y="6356350"/>
            <a:ext cx="3505200" cy="365760"/>
          </a:xfrm>
          <a:prstGeom prst="rect">
            <a:avLst/>
          </a:prstGeom>
          <a:noFill/>
          <a:ln>
            <a:noFill/>
          </a:ln>
        </p:spPr>
        <p:txBody>
          <a:bodyPr wrap="square" lIns="91425" tIns="91425" rIns="91425" bIns="91425" anchor="t" anchorCtr="0"/>
          <a:lstStyle>
            <a:lvl1pPr marL="0" marR="0" lvl="0" indent="0" algn="r" rtl="0">
              <a:spcBef>
                <a:spcPts val="0"/>
              </a:spcBef>
              <a:spcAft>
                <a:spcPts val="0"/>
              </a:spcAft>
              <a:buSzPts val="1400"/>
              <a:buNone/>
              <a:defRPr sz="1400" b="0" i="0" u="none" strike="noStrike" cap="none">
                <a:solidFill>
                  <a:schemeClr val="dk2"/>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4" name="Shape 14"/>
          <p:cNvSpPr txBox="1">
            <a:spLocks noGrp="1"/>
          </p:cNvSpPr>
          <p:nvPr>
            <p:ph type="sldNum" idx="12"/>
          </p:nvPr>
        </p:nvSpPr>
        <p:spPr>
          <a:xfrm>
            <a:off x="612648" y="6356350"/>
            <a:ext cx="1981200" cy="36576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b="0" i="0" u="none" strike="noStrike" cap="none">
                <a:solidFill>
                  <a:schemeClr val="dk2"/>
                </a:solidFill>
                <a:latin typeface="Cabin"/>
                <a:ea typeface="Cabin"/>
                <a:cs typeface="Cabin"/>
                <a:sym typeface="Cabin"/>
              </a:rPr>
              <a:t>‹#›</a:t>
            </a:fld>
            <a:endParaRPr sz="1600" b="0" i="0" u="none" strike="noStrike" cap="none">
              <a:solidFill>
                <a:schemeClr val="dk2"/>
              </a:solidFill>
              <a:latin typeface="Cabin"/>
              <a:ea typeface="Cabin"/>
              <a:cs typeface="Cabin"/>
              <a:sym typeface="Cabin"/>
            </a:endParaRPr>
          </a:p>
        </p:txBody>
      </p:sp>
      <p:cxnSp>
        <p:nvCxnSpPr>
          <p:cNvPr id="15" name="Shape 15"/>
          <p:cNvCxnSpPr/>
          <p:nvPr/>
        </p:nvCxnSpPr>
        <p:spPr>
          <a:xfrm>
            <a:off x="457200" y="6353175"/>
            <a:ext cx="8229600" cy="0"/>
          </a:xfrm>
          <a:prstGeom prst="straightConnector1">
            <a:avLst/>
          </a:prstGeom>
          <a:noFill/>
          <a:ln w="9525" cap="flat" cmpd="sng">
            <a:solidFill>
              <a:schemeClr val="accent2"/>
            </a:solidFill>
            <a:prstDash val="dash"/>
            <a:round/>
            <a:headEnd type="none" w="med" len="med"/>
            <a:tailEnd type="none" w="med" len="med"/>
          </a:ln>
        </p:spPr>
      </p:cxnSp>
      <p:cxnSp>
        <p:nvCxnSpPr>
          <p:cNvPr id="16" name="Shape 16"/>
          <p:cNvCxnSpPr/>
          <p:nvPr/>
        </p:nvCxnSpPr>
        <p:spPr>
          <a:xfrm>
            <a:off x="457200" y="1143000"/>
            <a:ext cx="8229600" cy="0"/>
          </a:xfrm>
          <a:prstGeom prst="straightConnector1">
            <a:avLst/>
          </a:prstGeom>
          <a:noFill/>
          <a:ln w="9525" cap="flat" cmpd="sng">
            <a:solidFill>
              <a:schemeClr val="accent2"/>
            </a:solidFill>
            <a:prstDash val="dash"/>
            <a:round/>
            <a:headEnd type="none" w="med" len="med"/>
            <a:tailEnd type="none" w="med" len="med"/>
          </a:ln>
        </p:spPr>
      </p:cxnSp>
      <p:sp>
        <p:nvSpPr>
          <p:cNvPr id="17" name="Shape 17"/>
          <p:cNvSpPr/>
          <p:nvPr/>
        </p:nvSpPr>
        <p:spPr>
          <a:xfrm rot="5400000">
            <a:off x="419100" y="6467475"/>
            <a:ext cx="190849" cy="120314"/>
          </a:xfrm>
          <a:prstGeom prst="triangle">
            <a:avLst>
              <a:gd name="adj" fmla="val 50000"/>
            </a:avLst>
          </a:prstGeom>
          <a:solidFill>
            <a:schemeClr val="accent2"/>
          </a:solidFill>
          <a:ln>
            <a:noFill/>
          </a:ln>
        </p:spPr>
        <p:txBody>
          <a:bodyPr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bin"/>
              <a:ea typeface="Cabin"/>
              <a:cs typeface="Cabin"/>
              <a:sym typeface="Cabin"/>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mailto:rfa@dss.ca.gov"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youtu.be/NsErCieYmxE?t=15"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s://youtu.be/FOzub_ghAb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ag.ca.gov/childabuse/pdf/ss_8572.pd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ctrTitle"/>
          </p:nvPr>
        </p:nvSpPr>
        <p:spPr>
          <a:xfrm>
            <a:off x="1219200" y="4114800"/>
            <a:ext cx="6858000" cy="609600"/>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Clr>
                <a:schemeClr val="dk1"/>
              </a:buClr>
              <a:buSzPts val="2800"/>
              <a:buFont typeface="Bookman Old Style"/>
              <a:buNone/>
            </a:pPr>
            <a:r>
              <a:rPr lang="en-US" sz="2800" b="0" i="0" u="none" strike="noStrike" cap="none">
                <a:solidFill>
                  <a:schemeClr val="dk1"/>
                </a:solidFill>
                <a:latin typeface="Bookman Old Style"/>
                <a:ea typeface="Bookman Old Style"/>
                <a:cs typeface="Bookman Old Style"/>
                <a:sym typeface="Bookman Old Style"/>
              </a:rPr>
              <a:t>Resource Family Approval Training</a:t>
            </a:r>
            <a:endParaRPr sz="2800" b="0" i="0" u="none" strike="noStrike" cap="none">
              <a:solidFill>
                <a:schemeClr val="dk1"/>
              </a:solidFill>
              <a:latin typeface="Bookman Old Style"/>
              <a:ea typeface="Bookman Old Style"/>
              <a:cs typeface="Bookman Old Style"/>
              <a:sym typeface="Bookman Old Style"/>
            </a:endParaRPr>
          </a:p>
        </p:txBody>
      </p:sp>
      <p:sp>
        <p:nvSpPr>
          <p:cNvPr id="137" name="Shape 137"/>
          <p:cNvSpPr txBox="1">
            <a:spLocks noGrp="1"/>
          </p:cNvSpPr>
          <p:nvPr>
            <p:ph type="subTitle" idx="1"/>
          </p:nvPr>
        </p:nvSpPr>
        <p:spPr>
          <a:xfrm>
            <a:off x="914400" y="5029200"/>
            <a:ext cx="7239000" cy="685800"/>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Clr>
                <a:schemeClr val="accent1"/>
              </a:buClr>
              <a:buSzPts val="1824"/>
              <a:buFont typeface="Noto Sans Symbols"/>
              <a:buNone/>
            </a:pPr>
            <a:r>
              <a:rPr lang="en-US" sz="2400" b="0" i="0" u="none" strike="noStrike" cap="none">
                <a:solidFill>
                  <a:schemeClr val="dk2"/>
                </a:solidFill>
                <a:latin typeface="Bookman Old Style"/>
                <a:ea typeface="Bookman Old Style"/>
                <a:cs typeface="Bookman Old Style"/>
                <a:sym typeface="Bookman Old Style"/>
              </a:rPr>
              <a:t>Day 4: Post-Approval Process</a:t>
            </a:r>
            <a:endParaRPr/>
          </a:p>
          <a:p>
            <a:pPr marL="0" marR="0" lvl="0" indent="0" algn="r" rtl="0">
              <a:spcBef>
                <a:spcPts val="600"/>
              </a:spcBef>
              <a:spcAft>
                <a:spcPts val="0"/>
              </a:spcAft>
              <a:buClr>
                <a:schemeClr val="accent1"/>
              </a:buClr>
              <a:buSzPts val="1520"/>
              <a:buFont typeface="Noto Sans Symbols"/>
              <a:buNone/>
            </a:pPr>
            <a:endParaRPr sz="2000" b="0" i="0" u="none" strike="noStrike" cap="none">
              <a:solidFill>
                <a:schemeClr val="dk2"/>
              </a:solidFill>
              <a:latin typeface="Bookman Old Style"/>
              <a:ea typeface="Bookman Old Style"/>
              <a:cs typeface="Bookman Old Style"/>
              <a:sym typeface="Bookman Old Style"/>
            </a:endParaRPr>
          </a:p>
        </p:txBody>
      </p:sp>
      <p:pic>
        <p:nvPicPr>
          <p:cNvPr id="138" name="Shape 138" descr="RFA_Logo.jpg"/>
          <p:cNvPicPr preferRelativeResize="0"/>
          <p:nvPr/>
        </p:nvPicPr>
        <p:blipFill rotWithShape="1">
          <a:blip r:embed="rId3">
            <a:alphaModFix/>
          </a:blip>
          <a:srcRect/>
          <a:stretch/>
        </p:blipFill>
        <p:spPr>
          <a:xfrm>
            <a:off x="3276600" y="838200"/>
            <a:ext cx="2461260" cy="2330133"/>
          </a:xfrm>
          <a:prstGeom prst="rect">
            <a:avLst/>
          </a:prstGeom>
          <a:noFill/>
          <a:ln>
            <a:noFill/>
          </a:ln>
        </p:spPr>
      </p:pic>
      <p:sp>
        <p:nvSpPr>
          <p:cNvPr id="139" name="Shape 139"/>
          <p:cNvSpPr txBox="1"/>
          <p:nvPr/>
        </p:nvSpPr>
        <p:spPr>
          <a:xfrm>
            <a:off x="941614" y="5757446"/>
            <a:ext cx="3200400" cy="307777"/>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a:solidFill>
                  <a:schemeClr val="dk1"/>
                </a:solidFill>
                <a:latin typeface="Bookman Old Style"/>
                <a:ea typeface="Bookman Old Style"/>
                <a:cs typeface="Bookman Old Style"/>
                <a:sym typeface="Bookman Old Style"/>
              </a:rPr>
              <a:t>Version </a:t>
            </a:r>
            <a:r>
              <a:rPr lang="en-US" dirty="0">
                <a:solidFill>
                  <a:schemeClr val="dk1"/>
                </a:solidFill>
                <a:latin typeface="Bookman Old Style"/>
                <a:ea typeface="Bookman Old Style"/>
                <a:cs typeface="Bookman Old Style"/>
                <a:sym typeface="Bookman Old Style"/>
              </a:rPr>
              <a:t>5.0</a:t>
            </a:r>
            <a:r>
              <a:rPr lang="en-US" sz="1400" b="0" i="0" u="none" strike="noStrike" cap="none" dirty="0">
                <a:solidFill>
                  <a:schemeClr val="dk1"/>
                </a:solidFill>
                <a:latin typeface="Bookman Old Style"/>
                <a:ea typeface="Bookman Old Style"/>
                <a:cs typeface="Bookman Old Style"/>
                <a:sym typeface="Bookman Old Style"/>
              </a:rPr>
              <a:t> | </a:t>
            </a:r>
            <a:r>
              <a:rPr lang="en-US" dirty="0">
                <a:solidFill>
                  <a:schemeClr val="dk1"/>
                </a:solidFill>
                <a:latin typeface="Bookman Old Style"/>
                <a:ea typeface="Bookman Old Style"/>
                <a:cs typeface="Bookman Old Style"/>
                <a:sym typeface="Bookman Old Style"/>
              </a:rPr>
              <a:t>July 1, 2018</a:t>
            </a:r>
            <a:endParaRPr sz="1400" dirty="0">
              <a:solidFill>
                <a:schemeClr val="dk1"/>
              </a:solidFill>
              <a:latin typeface="Bookman Old Style"/>
              <a:ea typeface="Bookman Old Style"/>
              <a:cs typeface="Bookman Old Style"/>
              <a:sym typeface="Bookman Old Style"/>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457200" y="152400"/>
            <a:ext cx="8229600" cy="9906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Documenting Allegations</a:t>
            </a:r>
            <a:endParaRPr/>
          </a:p>
        </p:txBody>
      </p:sp>
      <p:sp>
        <p:nvSpPr>
          <p:cNvPr id="193" name="Shape 193"/>
          <p:cNvSpPr txBox="1">
            <a:spLocks noGrp="1"/>
          </p:cNvSpPr>
          <p:nvPr>
            <p:ph type="body" idx="1"/>
          </p:nvPr>
        </p:nvSpPr>
        <p:spPr>
          <a:xfrm>
            <a:off x="457200" y="1219200"/>
            <a:ext cx="8382000" cy="4937760"/>
          </a:xfrm>
          <a:prstGeom prst="rect">
            <a:avLst/>
          </a:prstGeom>
          <a:noFill/>
          <a:ln>
            <a:noFill/>
          </a:ln>
        </p:spPr>
        <p:txBody>
          <a:bodyPr wrap="square" lIns="91425" tIns="45700" rIns="91425" bIns="45700" anchor="t" anchorCtr="0">
            <a:noAutofit/>
          </a:bodyPr>
          <a:lstStyle/>
          <a:p>
            <a:pPr marL="457200" marR="0" lvl="0" indent="-457200" algn="l" rtl="0">
              <a:spcBef>
                <a:spcPts val="0"/>
              </a:spcBef>
              <a:spcAft>
                <a:spcPts val="0"/>
              </a:spcAft>
              <a:buClr>
                <a:schemeClr val="dk1"/>
              </a:buClr>
              <a:buSzPts val="2128"/>
              <a:buFont typeface="Wingdings" pitchFamily="2" charset="2"/>
              <a:buChar char="Ø"/>
            </a:pPr>
            <a:endParaRPr lang="en-US" sz="2800" b="0" i="0" u="none" strike="noStrike" cap="none" dirty="0">
              <a:solidFill>
                <a:schemeClr val="dk1"/>
              </a:solidFill>
              <a:latin typeface="Cabin"/>
              <a:ea typeface="Cabin"/>
              <a:cs typeface="Cabin"/>
              <a:sym typeface="Cabin"/>
            </a:endParaRPr>
          </a:p>
          <a:p>
            <a:pPr marL="457200" marR="0" lvl="0" indent="-457200" algn="l" rtl="0">
              <a:spcBef>
                <a:spcPts val="0"/>
              </a:spcBef>
              <a:spcAft>
                <a:spcPts val="0"/>
              </a:spcAft>
              <a:buClr>
                <a:schemeClr val="dk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Write allegations separately regardless of the type; do not combine.</a:t>
            </a:r>
            <a:endParaRPr dirty="0"/>
          </a:p>
          <a:p>
            <a:pPr marL="457200" marR="0" lvl="0" indent="-457200" algn="l" rtl="0">
              <a:spcBef>
                <a:spcPts val="1200"/>
              </a:spcBef>
              <a:spcAft>
                <a:spcPts val="0"/>
              </a:spcAft>
              <a:buClr>
                <a:schemeClr val="dk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Keep the allegation basic/general and include all </a:t>
            </a:r>
            <a:r>
              <a:rPr lang="en-US" sz="2800" b="0" i="0" u="none" strike="noStrike" cap="none" dirty="0">
                <a:solidFill>
                  <a:schemeClr val="tx1"/>
                </a:solidFill>
                <a:sym typeface="Cabin"/>
              </a:rPr>
              <a:t>details on RFA 802 page 2.</a:t>
            </a:r>
            <a:endParaRPr dirty="0">
              <a:solidFill>
                <a:schemeClr val="tx1"/>
              </a:solidFill>
            </a:endParaRPr>
          </a:p>
          <a:p>
            <a:pPr marL="457200" marR="0" lvl="0" indent="-457200" algn="l" rtl="0">
              <a:spcBef>
                <a:spcPts val="1200"/>
              </a:spcBef>
              <a:spcAft>
                <a:spcPts val="0"/>
              </a:spcAft>
              <a:buClr>
                <a:schemeClr val="dk1"/>
              </a:buClr>
              <a:buSzPts val="2128"/>
              <a:buFont typeface="Wingdings" pitchFamily="2" charset="2"/>
              <a:buChar char="Ø"/>
            </a:pPr>
            <a:r>
              <a:rPr lang="en-US" sz="2800" b="0" i="0" u="none" strike="noStrike" cap="none" dirty="0">
                <a:solidFill>
                  <a:schemeClr val="tx1"/>
                </a:solidFill>
                <a:latin typeface="Cabin"/>
                <a:ea typeface="Cabin"/>
                <a:cs typeface="Cabin"/>
                <a:sym typeface="Cabin"/>
              </a:rPr>
              <a:t>Do not include names in the allegation; names should be </a:t>
            </a:r>
            <a:r>
              <a:rPr lang="en-US" sz="2800" b="0" i="0" u="none" strike="noStrike" cap="none" dirty="0">
                <a:solidFill>
                  <a:schemeClr val="tx1"/>
                </a:solidFill>
                <a:highlight>
                  <a:srgbClr val="FFFF00"/>
                </a:highlight>
                <a:latin typeface="Cabin"/>
                <a:ea typeface="Cabin"/>
                <a:cs typeface="Cabin"/>
                <a:sym typeface="Cabin"/>
              </a:rPr>
              <a:t>kept confidential and documented on a confidential form. </a:t>
            </a:r>
            <a:endParaRPr sz="2600" b="0" i="0" u="none" strike="noStrike" cap="none" dirty="0">
              <a:solidFill>
                <a:schemeClr val="tx1"/>
              </a:solidFill>
              <a:highlight>
                <a:srgbClr val="FFFF00"/>
              </a:highlight>
              <a:latin typeface="Cabin"/>
              <a:ea typeface="Cabin"/>
              <a:cs typeface="Cabin"/>
              <a:sym typeface="Cabin"/>
            </a:endParaRPr>
          </a:p>
          <a:p>
            <a:pPr marL="274320" marR="0" lvl="0" indent="-148844" algn="l" rtl="0">
              <a:spcBef>
                <a:spcPts val="600"/>
              </a:spcBef>
              <a:spcAft>
                <a:spcPts val="0"/>
              </a:spcAft>
              <a:buClr>
                <a:schemeClr val="accent1"/>
              </a:buClr>
              <a:buSzPts val="1976"/>
              <a:buFont typeface="Noto Sans Symbols"/>
              <a:buNone/>
            </a:pPr>
            <a:endParaRPr sz="2600" b="0" i="0" u="none" strike="noStrike" cap="none" dirty="0">
              <a:solidFill>
                <a:schemeClr val="dk1"/>
              </a:solidFill>
              <a:latin typeface="Cabin"/>
              <a:ea typeface="Cabin"/>
              <a:cs typeface="Cabin"/>
              <a:sym typeface="Cabin"/>
            </a:endParaRP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457200" y="152400"/>
            <a:ext cx="8229600" cy="9906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Activity: Documenting Allegations</a:t>
            </a:r>
            <a:endParaRPr sz="3200" b="0" i="0" u="none" strike="sngStrike" cap="none">
              <a:solidFill>
                <a:schemeClr val="dk2"/>
              </a:solidFill>
              <a:latin typeface="Bookman Old Style"/>
              <a:ea typeface="Bookman Old Style"/>
              <a:cs typeface="Bookman Old Style"/>
              <a:sym typeface="Bookman Old Style"/>
            </a:endParaRPr>
          </a:p>
        </p:txBody>
      </p:sp>
      <p:sp>
        <p:nvSpPr>
          <p:cNvPr id="199" name="Shape 199"/>
          <p:cNvSpPr txBox="1">
            <a:spLocks noGrp="1"/>
          </p:cNvSpPr>
          <p:nvPr>
            <p:ph type="body" idx="1"/>
          </p:nvPr>
        </p:nvSpPr>
        <p:spPr>
          <a:xfrm>
            <a:off x="381000" y="1412875"/>
            <a:ext cx="8382000" cy="846386"/>
          </a:xfrm>
          <a:prstGeom prst="rect">
            <a:avLst/>
          </a:prstGeom>
          <a:noFill/>
          <a:ln>
            <a:noFill/>
          </a:ln>
        </p:spPr>
        <p:txBody>
          <a:bodyPr wrap="square" lIns="91425" tIns="45700" rIns="91425" bIns="45700" anchor="t" anchorCtr="0">
            <a:noAutofit/>
          </a:bodyPr>
          <a:lstStyle/>
          <a:p>
            <a:pPr marL="457200" marR="0" lvl="0" indent="-457200" algn="l" rtl="0">
              <a:spcBef>
                <a:spcPts val="0"/>
              </a:spcBef>
              <a:spcAft>
                <a:spcPts val="0"/>
              </a:spcAft>
              <a:buClr>
                <a:schemeClr val="accent1"/>
              </a:buClr>
              <a:buSzPts val="2128"/>
              <a:buFont typeface="Noto Sans Symbols"/>
              <a:buChar char="▶"/>
            </a:pPr>
            <a:r>
              <a:rPr lang="en-US" sz="2800" b="0" i="0" u="none" strike="noStrike" cap="none">
                <a:solidFill>
                  <a:schemeClr val="dk1"/>
                </a:solidFill>
                <a:latin typeface="Cabin"/>
                <a:ea typeface="Cabin"/>
                <a:cs typeface="Cabin"/>
                <a:sym typeface="Cabin"/>
              </a:rPr>
              <a:t>Documenting Allegations on RFA 802</a:t>
            </a:r>
            <a:endParaRPr sz="2800" b="0" i="0" u="none" strike="sngStrike" cap="none">
              <a:solidFill>
                <a:schemeClr val="dk1"/>
              </a:solidFill>
              <a:latin typeface="Cabin"/>
              <a:ea typeface="Cabin"/>
              <a:cs typeface="Cabin"/>
              <a:sym typeface="Cabin"/>
            </a:endParaRPr>
          </a:p>
        </p:txBody>
      </p:sp>
      <p:pic>
        <p:nvPicPr>
          <p:cNvPr id="200" name="Shape 200"/>
          <p:cNvPicPr preferRelativeResize="0"/>
          <p:nvPr/>
        </p:nvPicPr>
        <p:blipFill rotWithShape="1">
          <a:blip r:embed="rId3">
            <a:alphaModFix/>
          </a:blip>
          <a:srcRect/>
          <a:stretch/>
        </p:blipFill>
        <p:spPr>
          <a:xfrm rot="551841">
            <a:off x="2328117" y="2573958"/>
            <a:ext cx="4160464" cy="2768600"/>
          </a:xfrm>
          <a:prstGeom prst="rect">
            <a:avLst/>
          </a:prstGeom>
          <a:noFill/>
          <a:ln>
            <a:noFill/>
          </a:ln>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228600" y="228600"/>
            <a:ext cx="8610600" cy="830997"/>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 Identified/Anonymous Callers</a:t>
            </a:r>
            <a:endParaRPr/>
          </a:p>
        </p:txBody>
      </p:sp>
      <p:sp>
        <p:nvSpPr>
          <p:cNvPr id="206" name="Shape 206"/>
          <p:cNvSpPr txBox="1">
            <a:spLocks noGrp="1"/>
          </p:cNvSpPr>
          <p:nvPr>
            <p:ph type="body" idx="1"/>
          </p:nvPr>
        </p:nvSpPr>
        <p:spPr>
          <a:xfrm>
            <a:off x="228600" y="1219200"/>
            <a:ext cx="4800600" cy="5105400"/>
          </a:xfrm>
          <a:prstGeom prst="rect">
            <a:avLst/>
          </a:prstGeom>
          <a:noFill/>
          <a:ln>
            <a:noFill/>
          </a:ln>
        </p:spPr>
        <p:txBody>
          <a:bodyPr wrap="square" lIns="91425" tIns="45700" rIns="91425" bIns="45700" anchor="t" anchorCtr="0">
            <a:noAutofit/>
          </a:bodyPr>
          <a:lstStyle/>
          <a:p>
            <a:pPr marL="457200" marR="0" lvl="0" indent="-457200" algn="l" rtl="0">
              <a:spcBef>
                <a:spcPts val="0"/>
              </a:spcBef>
              <a:spcAft>
                <a:spcPts val="0"/>
              </a:spcAft>
              <a:buClr>
                <a:schemeClr val="accent1"/>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Confidentiality/Disclosure</a:t>
            </a:r>
            <a:endParaRPr sz="2400" dirty="0"/>
          </a:p>
          <a:p>
            <a:pPr marL="914400" marR="0" lvl="1" indent="-457200" algn="l" rtl="0">
              <a:spcBef>
                <a:spcPts val="600"/>
              </a:spcBef>
              <a:spcAft>
                <a:spcPts val="0"/>
              </a:spcAft>
              <a:buClr>
                <a:schemeClr val="accent2"/>
              </a:buClr>
              <a:buSzPts val="2128"/>
              <a:buFont typeface="Wingdings" pitchFamily="2" charset="2"/>
              <a:buChar char="Ø"/>
            </a:pPr>
            <a:r>
              <a:rPr lang="en-US" sz="2400" b="0" i="0" u="none" strike="noStrike" cap="none" dirty="0">
                <a:solidFill>
                  <a:schemeClr val="dk1"/>
                </a:solidFill>
                <a:sym typeface="Cabin"/>
              </a:rPr>
              <a:t>Let the complainant know that the information is confidential;</a:t>
            </a:r>
            <a:endParaRPr sz="2400" dirty="0"/>
          </a:p>
          <a:p>
            <a:pPr marL="914400" marR="0" lvl="1" indent="-457200" algn="l" rtl="0">
              <a:spcBef>
                <a:spcPts val="600"/>
              </a:spcBef>
              <a:spcAft>
                <a:spcPts val="0"/>
              </a:spcAft>
              <a:buClr>
                <a:schemeClr val="accent2"/>
              </a:buClr>
              <a:buSzPts val="2128"/>
              <a:buFont typeface="Wingdings" pitchFamily="2" charset="2"/>
              <a:buChar char="Ø"/>
            </a:pPr>
            <a:r>
              <a:rPr lang="en-US" sz="2400" b="0" i="0" u="none" strike="noStrike" cap="none" dirty="0">
                <a:solidFill>
                  <a:schemeClr val="dk1"/>
                </a:solidFill>
                <a:sym typeface="Cabin"/>
              </a:rPr>
              <a:t>However, it may be disclosed if case should go to hearing. </a:t>
            </a:r>
            <a:endParaRPr sz="2400" dirty="0"/>
          </a:p>
          <a:p>
            <a:pPr marL="914400" marR="0" lvl="1" indent="-457200" algn="l" rtl="0">
              <a:spcBef>
                <a:spcPts val="600"/>
              </a:spcBef>
              <a:spcAft>
                <a:spcPts val="0"/>
              </a:spcAft>
              <a:buClr>
                <a:schemeClr val="accent2"/>
              </a:buClr>
              <a:buSzPts val="2128"/>
              <a:buFont typeface="Wingdings" pitchFamily="2" charset="2"/>
              <a:buChar char="Ø"/>
            </a:pPr>
            <a:r>
              <a:rPr lang="en-US" sz="2400" b="0" i="0" u="none" strike="noStrike" cap="none" dirty="0">
                <a:solidFill>
                  <a:schemeClr val="dk1"/>
                </a:solidFill>
                <a:sym typeface="Cabin"/>
              </a:rPr>
              <a:t>Investigator may contact them for additional information prior to visit.</a:t>
            </a:r>
            <a:endParaRPr sz="2400" dirty="0"/>
          </a:p>
        </p:txBody>
      </p:sp>
      <p:sp>
        <p:nvSpPr>
          <p:cNvPr id="207" name="Shape 207"/>
          <p:cNvSpPr txBox="1">
            <a:spLocks noGrp="1"/>
          </p:cNvSpPr>
          <p:nvPr>
            <p:ph type="body" idx="2"/>
          </p:nvPr>
        </p:nvSpPr>
        <p:spPr>
          <a:xfrm>
            <a:off x="4798429" y="1219200"/>
            <a:ext cx="4114800" cy="4800600"/>
          </a:xfrm>
          <a:prstGeom prst="rect">
            <a:avLst/>
          </a:prstGeom>
          <a:noFill/>
          <a:ln>
            <a:noFill/>
          </a:ln>
        </p:spPr>
        <p:txBody>
          <a:bodyPr wrap="square" lIns="91425" tIns="45700" rIns="91425" bIns="45700" anchor="t" anchorCtr="0">
            <a:noAutofit/>
          </a:bodyPr>
          <a:lstStyle/>
          <a:p>
            <a:pPr marL="457200" marR="0" lvl="0" indent="-457200" algn="l" rtl="0">
              <a:spcBef>
                <a:spcPts val="0"/>
              </a:spcBef>
              <a:spcAft>
                <a:spcPts val="0"/>
              </a:spcAft>
              <a:buClr>
                <a:schemeClr val="accent1"/>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If possible, give the reluctant caller:</a:t>
            </a:r>
            <a:endParaRPr sz="2400" b="0" i="0" u="none" strike="noStrike" cap="none" dirty="0">
              <a:solidFill>
                <a:schemeClr val="dk1"/>
              </a:solidFill>
              <a:latin typeface="Cabin"/>
              <a:ea typeface="Cabin"/>
              <a:cs typeface="Cabin"/>
              <a:sym typeface="Cabin"/>
            </a:endParaRPr>
          </a:p>
          <a:p>
            <a:pPr marL="914400" marR="0" lvl="1" indent="-457200" algn="l" rtl="0">
              <a:spcBef>
                <a:spcPts val="600"/>
              </a:spcBef>
              <a:spcAft>
                <a:spcPts val="0"/>
              </a:spcAft>
              <a:buClr>
                <a:schemeClr val="accent2"/>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Name and telephone number of the Investigator if assigned, or explain the investigation process</a:t>
            </a:r>
            <a:r>
              <a:rPr lang="en-US" sz="2400" b="0" i="0" u="none" strike="noStrike" cap="none" dirty="0">
                <a:solidFill>
                  <a:schemeClr val="dk2"/>
                </a:solidFill>
                <a:latin typeface="Cabin"/>
                <a:ea typeface="Cabin"/>
                <a:cs typeface="Cabin"/>
                <a:sym typeface="Cabin"/>
              </a:rPr>
              <a:t>.</a:t>
            </a:r>
            <a:endParaRPr sz="2400" b="0" i="0" u="none" strike="noStrike" cap="none" dirty="0">
              <a:solidFill>
                <a:schemeClr val="dk1"/>
              </a:solidFill>
              <a:latin typeface="Cabin"/>
              <a:ea typeface="Cabin"/>
              <a:cs typeface="Cabin"/>
              <a:sym typeface="Cabin"/>
            </a:endParaRPr>
          </a:p>
        </p:txBody>
      </p:sp>
      <p:pic>
        <p:nvPicPr>
          <p:cNvPr id="208" name="Shape 208"/>
          <p:cNvPicPr preferRelativeResize="0"/>
          <p:nvPr/>
        </p:nvPicPr>
        <p:blipFill rotWithShape="1">
          <a:blip r:embed="rId3">
            <a:alphaModFix/>
          </a:blip>
          <a:srcRect/>
          <a:stretch/>
        </p:blipFill>
        <p:spPr>
          <a:xfrm>
            <a:off x="914400" y="4826853"/>
            <a:ext cx="2085975" cy="1657350"/>
          </a:xfrm>
          <a:prstGeom prst="rect">
            <a:avLst/>
          </a:prstGeom>
          <a:noFill/>
          <a:ln>
            <a:noFill/>
          </a:ln>
          <a:effectLst>
            <a:outerShdw blurRad="50800" dist="38100" dir="8100000" algn="tr" rotWithShape="0">
              <a:srgbClr val="000000">
                <a:alpha val="40000"/>
              </a:srgbClr>
            </a:outerShdw>
          </a:effectLst>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457200" y="381000"/>
            <a:ext cx="7923213" cy="7620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Suspected Harassment</a:t>
            </a:r>
            <a:endParaRPr sz="2400" b="0" i="0" u="none" strike="noStrike" cap="none">
              <a:solidFill>
                <a:schemeClr val="dk2"/>
              </a:solidFill>
              <a:latin typeface="Bookman Old Style"/>
              <a:ea typeface="Bookman Old Style"/>
              <a:cs typeface="Bookman Old Style"/>
              <a:sym typeface="Bookman Old Style"/>
            </a:endParaRPr>
          </a:p>
        </p:txBody>
      </p:sp>
      <p:sp>
        <p:nvSpPr>
          <p:cNvPr id="214" name="Shape 214"/>
          <p:cNvSpPr txBox="1">
            <a:spLocks noGrp="1"/>
          </p:cNvSpPr>
          <p:nvPr>
            <p:ph type="body" idx="1"/>
          </p:nvPr>
        </p:nvSpPr>
        <p:spPr>
          <a:xfrm>
            <a:off x="457200" y="1295400"/>
            <a:ext cx="8458200" cy="5105400"/>
          </a:xfrm>
          <a:prstGeom prst="rect">
            <a:avLst/>
          </a:prstGeom>
          <a:noFill/>
          <a:ln>
            <a:noFill/>
          </a:ln>
        </p:spPr>
        <p:txBody>
          <a:bodyPr wrap="square" lIns="91425" tIns="45700" rIns="91425" bIns="45700" anchor="t" anchorCtr="0">
            <a:noAutofit/>
          </a:bodyPr>
          <a:lstStyle/>
          <a:p>
            <a:pPr marL="457200" marR="0" lvl="0" indent="-457200" algn="l" rtl="0">
              <a:spcBef>
                <a:spcPts val="0"/>
              </a:spcBef>
              <a:spcAft>
                <a:spcPts val="0"/>
              </a:spcAft>
              <a:buClr>
                <a:schemeClr val="accent1"/>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If the complaint appears to be part of a pattern and practice of harassment, consider:</a:t>
            </a:r>
            <a:endParaRPr sz="2400" dirty="0"/>
          </a:p>
          <a:p>
            <a:pPr marL="914400" marR="0" lvl="2" indent="-457200" algn="l" rtl="0">
              <a:spcBef>
                <a:spcPts val="1200"/>
              </a:spcBef>
              <a:spcAft>
                <a:spcPts val="0"/>
              </a:spcAft>
              <a:buClr>
                <a:schemeClr val="accent2"/>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Motivation</a:t>
            </a:r>
            <a:endParaRPr sz="2400" dirty="0"/>
          </a:p>
          <a:p>
            <a:pPr marL="914400" marR="0" lvl="2" indent="-457200" algn="l" rtl="0">
              <a:spcBef>
                <a:spcPts val="1200"/>
              </a:spcBef>
              <a:spcAft>
                <a:spcPts val="0"/>
              </a:spcAft>
              <a:buClr>
                <a:schemeClr val="accent2"/>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When was the RF home last assessed?</a:t>
            </a:r>
            <a:endParaRPr sz="2400" dirty="0"/>
          </a:p>
          <a:p>
            <a:pPr marL="914400" marR="0" lvl="2" indent="-457200" algn="l" rtl="0">
              <a:spcBef>
                <a:spcPts val="1200"/>
              </a:spcBef>
              <a:spcAft>
                <a:spcPts val="0"/>
              </a:spcAft>
              <a:buClr>
                <a:schemeClr val="accent2"/>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History and the probability that the violation exists</a:t>
            </a:r>
            <a:endParaRPr sz="2400" dirty="0"/>
          </a:p>
          <a:p>
            <a:pPr marL="457200" marR="0" lvl="1" indent="-457200" algn="l" rtl="0">
              <a:spcBef>
                <a:spcPts val="1200"/>
              </a:spcBef>
              <a:spcAft>
                <a:spcPts val="0"/>
              </a:spcAft>
              <a:buClr>
                <a:schemeClr val="accent1"/>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A decision not to investigate an allegation shall be </a:t>
            </a:r>
            <a:r>
              <a:rPr lang="en-US" sz="2400" b="1" i="1" u="sng" strike="noStrike" cap="none" dirty="0">
                <a:solidFill>
                  <a:schemeClr val="dk1"/>
                </a:solidFill>
                <a:latin typeface="Cabin"/>
                <a:ea typeface="Cabin"/>
                <a:cs typeface="Cabin"/>
                <a:sym typeface="Cabin"/>
              </a:rPr>
              <a:t>documented and</a:t>
            </a:r>
            <a:r>
              <a:rPr lang="en-US" sz="2400" b="0" i="0" u="none" strike="noStrike" cap="none" dirty="0">
                <a:solidFill>
                  <a:schemeClr val="dk1"/>
                </a:solidFill>
                <a:latin typeface="Cabin"/>
                <a:ea typeface="Cabin"/>
                <a:cs typeface="Cabin"/>
                <a:sym typeface="Cabin"/>
              </a:rPr>
              <a:t> approved by a supervisor.</a:t>
            </a:r>
            <a:endParaRPr sz="2400" dirty="0"/>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381000" y="457200"/>
            <a:ext cx="8077200" cy="6858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Establishing Controls</a:t>
            </a:r>
            <a:endParaRPr/>
          </a:p>
        </p:txBody>
      </p:sp>
      <p:sp>
        <p:nvSpPr>
          <p:cNvPr id="220" name="Shape 220"/>
          <p:cNvSpPr txBox="1">
            <a:spLocks noGrp="1"/>
          </p:cNvSpPr>
          <p:nvPr>
            <p:ph type="body" idx="1"/>
          </p:nvPr>
        </p:nvSpPr>
        <p:spPr>
          <a:xfrm>
            <a:off x="381000" y="1295400"/>
            <a:ext cx="8382000" cy="4876800"/>
          </a:xfrm>
          <a:prstGeom prst="rect">
            <a:avLst/>
          </a:prstGeom>
          <a:noFill/>
          <a:ln>
            <a:noFill/>
          </a:ln>
        </p:spPr>
        <p:txBody>
          <a:bodyPr wrap="square" lIns="91425" tIns="45700" rIns="91425" bIns="45700" anchor="t" anchorCtr="0">
            <a:noAutofit/>
          </a:bodyPr>
          <a:lstStyle/>
          <a:p>
            <a:pPr marL="50800" marR="0" lvl="0" indent="0" algn="l" rtl="0">
              <a:spcBef>
                <a:spcPts val="0"/>
              </a:spcBef>
              <a:spcAft>
                <a:spcPts val="0"/>
              </a:spcAft>
              <a:buClr>
                <a:schemeClr val="accent1"/>
              </a:buClr>
              <a:buSzPts val="2128"/>
              <a:buNone/>
            </a:pPr>
            <a:r>
              <a:rPr lang="en-US" sz="2400" b="0" i="0" u="none" strike="noStrike" cap="none" dirty="0">
                <a:solidFill>
                  <a:schemeClr val="dk1"/>
                </a:solidFill>
                <a:latin typeface="Cabin"/>
                <a:ea typeface="Cabin"/>
                <a:cs typeface="Cabin"/>
                <a:sym typeface="Cabin"/>
              </a:rPr>
              <a:t>The  Resource Family visit must be made within </a:t>
            </a:r>
            <a:r>
              <a:rPr lang="en-US" sz="2400" b="1" i="0" u="none" strike="noStrike" cap="none" dirty="0">
                <a:solidFill>
                  <a:schemeClr val="dk1"/>
                </a:solidFill>
                <a:latin typeface="Cabin"/>
                <a:ea typeface="Cabin"/>
                <a:cs typeface="Cabin"/>
                <a:sym typeface="Cabin"/>
              </a:rPr>
              <a:t>10</a:t>
            </a:r>
            <a:r>
              <a:rPr lang="en-US" sz="2400" b="0" i="0" u="none" strike="noStrike" cap="none" dirty="0">
                <a:solidFill>
                  <a:schemeClr val="dk1"/>
                </a:solidFill>
                <a:latin typeface="Cabin"/>
                <a:ea typeface="Cabin"/>
                <a:cs typeface="Cabin"/>
                <a:sym typeface="Cabin"/>
              </a:rPr>
              <a:t> </a:t>
            </a:r>
            <a:r>
              <a:rPr lang="en-US" sz="2400" b="1" i="0" u="none" strike="noStrike" cap="none" dirty="0">
                <a:solidFill>
                  <a:schemeClr val="dk1"/>
                </a:solidFill>
                <a:latin typeface="Cabin"/>
                <a:ea typeface="Cabin"/>
                <a:cs typeface="Cabin"/>
                <a:sym typeface="Cabin"/>
              </a:rPr>
              <a:t>calendar</a:t>
            </a:r>
            <a:r>
              <a:rPr lang="en-US" sz="2400" b="0" i="0" u="none" strike="noStrike" cap="none" dirty="0">
                <a:solidFill>
                  <a:schemeClr val="dk1"/>
                </a:solidFill>
                <a:latin typeface="Cabin"/>
                <a:ea typeface="Cabin"/>
                <a:cs typeface="Cabin"/>
                <a:sym typeface="Cabin"/>
              </a:rPr>
              <a:t> </a:t>
            </a:r>
            <a:r>
              <a:rPr lang="en-US" sz="2400" b="1" i="0" u="none" strike="noStrike" cap="none" dirty="0">
                <a:solidFill>
                  <a:schemeClr val="dk1"/>
                </a:solidFill>
                <a:latin typeface="Cabin"/>
                <a:ea typeface="Cabin"/>
                <a:cs typeface="Cabin"/>
                <a:sym typeface="Cabin"/>
              </a:rPr>
              <a:t>days</a:t>
            </a:r>
            <a:endParaRPr sz="2400" dirty="0"/>
          </a:p>
          <a:p>
            <a:pPr marL="920750" marR="0" lvl="1" indent="-457200" algn="l" rtl="0">
              <a:spcBef>
                <a:spcPts val="1200"/>
              </a:spcBef>
              <a:spcAft>
                <a:spcPts val="0"/>
              </a:spcAft>
              <a:buClr>
                <a:schemeClr val="accent2"/>
              </a:buClr>
              <a:buSzPts val="2128"/>
              <a:buFont typeface="Arial" panose="020B0604020202020204" pitchFamily="34" charset="0"/>
              <a:buChar char="•"/>
            </a:pPr>
            <a:r>
              <a:rPr lang="en-US" sz="2400" b="0" i="0" u="none" strike="noStrike" cap="none" dirty="0">
                <a:solidFill>
                  <a:schemeClr val="dk1"/>
                </a:solidFill>
                <a:latin typeface="Cabin"/>
                <a:ea typeface="Cabin"/>
                <a:cs typeface="Cabin"/>
                <a:sym typeface="Cabin"/>
              </a:rPr>
              <a:t>The day it is received is </a:t>
            </a:r>
            <a:r>
              <a:rPr lang="en-US" sz="2400" b="0" i="0" u="sng" strike="noStrike" cap="none" dirty="0">
                <a:solidFill>
                  <a:schemeClr val="dk1"/>
                </a:solidFill>
                <a:latin typeface="Cabin"/>
                <a:ea typeface="Cabin"/>
                <a:cs typeface="Cabin"/>
                <a:sym typeface="Cabin"/>
              </a:rPr>
              <a:t>NOT</a:t>
            </a:r>
            <a:r>
              <a:rPr lang="en-US" sz="2400" b="0" i="0" u="none" strike="noStrike" cap="none" dirty="0">
                <a:solidFill>
                  <a:schemeClr val="dk1"/>
                </a:solidFill>
                <a:latin typeface="Cabin"/>
                <a:ea typeface="Cabin"/>
                <a:cs typeface="Cabin"/>
                <a:sym typeface="Cabin"/>
              </a:rPr>
              <a:t> counted.</a:t>
            </a:r>
            <a:endParaRPr sz="2400" dirty="0"/>
          </a:p>
          <a:p>
            <a:pPr marL="920750" marR="0" lvl="1" indent="-457200" algn="l" rtl="0">
              <a:spcBef>
                <a:spcPts val="1200"/>
              </a:spcBef>
              <a:spcAft>
                <a:spcPts val="0"/>
              </a:spcAft>
              <a:buClr>
                <a:schemeClr val="accent2"/>
              </a:buClr>
              <a:buSzPts val="2128"/>
              <a:buFont typeface="Arial" panose="020B0604020202020204" pitchFamily="34" charset="0"/>
              <a:buChar char="•"/>
            </a:pPr>
            <a:r>
              <a:rPr lang="en-US" sz="2400" b="0" i="0" u="none" strike="noStrike" cap="none" dirty="0">
                <a:solidFill>
                  <a:schemeClr val="dk1"/>
                </a:solidFill>
                <a:latin typeface="Cabin"/>
                <a:ea typeface="Cabin"/>
                <a:cs typeface="Cabin"/>
                <a:sym typeface="Cabin"/>
              </a:rPr>
              <a:t>The due date is counted as the 10th day, unless it is a weekend or official holiday.</a:t>
            </a:r>
            <a:endParaRPr sz="2400" dirty="0"/>
          </a:p>
          <a:p>
            <a:pPr marL="920750" marR="0" lvl="1" indent="-457200" algn="l" rtl="0">
              <a:spcBef>
                <a:spcPts val="1200"/>
              </a:spcBef>
              <a:spcAft>
                <a:spcPts val="0"/>
              </a:spcAft>
              <a:buClr>
                <a:schemeClr val="accent2"/>
              </a:buClr>
              <a:buSzPts val="2128"/>
              <a:buFont typeface="Arial" panose="020B0604020202020204" pitchFamily="34" charset="0"/>
              <a:buChar char="•"/>
            </a:pPr>
            <a:r>
              <a:rPr lang="en-US" sz="2400" b="0" i="0" u="none" strike="noStrike" cap="none" dirty="0">
                <a:solidFill>
                  <a:schemeClr val="dk1"/>
                </a:solidFill>
                <a:latin typeface="Cabin"/>
                <a:ea typeface="Cabin"/>
                <a:cs typeface="Cabin"/>
                <a:sym typeface="Cabin"/>
              </a:rPr>
              <a:t>Attempted visits do not meet the requirement</a:t>
            </a:r>
            <a:r>
              <a:rPr lang="en-US" sz="2400" dirty="0">
                <a:solidFill>
                  <a:schemeClr val="dk1"/>
                </a:solidFill>
              </a:rPr>
              <a:t>. </a:t>
            </a:r>
            <a:r>
              <a:rPr lang="en-US" sz="2400" b="0" i="0" u="none" strike="noStrike" cap="none" dirty="0">
                <a:solidFill>
                  <a:schemeClr val="dk1"/>
                </a:solidFill>
                <a:latin typeface="Cabin"/>
                <a:ea typeface="Cabin"/>
                <a:cs typeface="Cabin"/>
                <a:sym typeface="Cabin"/>
              </a:rPr>
              <a:t>However, do document all attempts.</a:t>
            </a:r>
            <a:endParaRPr sz="2400" dirty="0"/>
          </a:p>
          <a:p>
            <a:pPr marL="274320" marR="0" lvl="0" indent="-139192" algn="l" rtl="0">
              <a:spcBef>
                <a:spcPts val="1200"/>
              </a:spcBef>
              <a:spcAft>
                <a:spcPts val="0"/>
              </a:spcAft>
              <a:buClr>
                <a:schemeClr val="accent1"/>
              </a:buClr>
              <a:buSzPts val="2128"/>
              <a:buFont typeface="Noto Sans Symbols"/>
              <a:buNone/>
            </a:pPr>
            <a:endParaRPr sz="2800" b="0" i="0" u="none" strike="noStrike" cap="none" dirty="0">
              <a:solidFill>
                <a:schemeClr val="dk1"/>
              </a:solidFill>
              <a:latin typeface="Cabin"/>
              <a:ea typeface="Cabin"/>
              <a:cs typeface="Cabin"/>
              <a:sym typeface="Cabi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304800" y="457200"/>
            <a:ext cx="7770813" cy="6858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Determining Due Dates</a:t>
            </a:r>
            <a:endParaRPr sz="2000" b="0" i="0" u="none" strike="noStrike" cap="none">
              <a:solidFill>
                <a:schemeClr val="dk2"/>
              </a:solidFill>
              <a:latin typeface="Bookman Old Style"/>
              <a:ea typeface="Bookman Old Style"/>
              <a:cs typeface="Bookman Old Style"/>
              <a:sym typeface="Bookman Old Style"/>
            </a:endParaRPr>
          </a:p>
        </p:txBody>
      </p:sp>
      <p:sp>
        <p:nvSpPr>
          <p:cNvPr id="226" name="Shape 226"/>
          <p:cNvSpPr txBox="1">
            <a:spLocks noGrp="1"/>
          </p:cNvSpPr>
          <p:nvPr>
            <p:ph type="body" idx="1"/>
          </p:nvPr>
        </p:nvSpPr>
        <p:spPr>
          <a:xfrm>
            <a:off x="381000" y="1066800"/>
            <a:ext cx="8458200" cy="5562600"/>
          </a:xfrm>
          <a:prstGeom prst="rect">
            <a:avLst/>
          </a:prstGeom>
          <a:noFill/>
          <a:ln>
            <a:noFill/>
          </a:ln>
        </p:spPr>
        <p:txBody>
          <a:bodyPr wrap="square" lIns="91425" tIns="45700" rIns="91425" bIns="45700" anchor="t" anchorCtr="0">
            <a:noAutofit/>
          </a:bodyPr>
          <a:lstStyle/>
          <a:p>
            <a:pPr marL="457200" marR="0" lvl="0" indent="-457200" algn="l" rtl="0">
              <a:spcBef>
                <a:spcPts val="0"/>
              </a:spcBef>
              <a:spcAft>
                <a:spcPts val="0"/>
              </a:spcAft>
              <a:buClr>
                <a:schemeClr val="accent1"/>
              </a:buClr>
              <a:buSzPts val="1824"/>
              <a:buFont typeface="Wingdings" pitchFamily="2" charset="2"/>
              <a:buChar char="§"/>
            </a:pPr>
            <a:r>
              <a:rPr lang="en-US" sz="2400" b="0" i="0" u="sng" strike="noStrike" cap="none" dirty="0">
                <a:solidFill>
                  <a:schemeClr val="dk1"/>
                </a:solidFill>
                <a:latin typeface="Cabin"/>
                <a:ea typeface="Cabin"/>
                <a:cs typeface="Cabin"/>
                <a:sym typeface="Cabin"/>
              </a:rPr>
              <a:t>Calendar Days</a:t>
            </a:r>
            <a:endParaRPr dirty="0"/>
          </a:p>
          <a:p>
            <a:pPr marL="914400" marR="0" lvl="1" indent="-436563" algn="l" rtl="0">
              <a:spcBef>
                <a:spcPts val="500"/>
              </a:spcBef>
              <a:spcAft>
                <a:spcPts val="0"/>
              </a:spcAft>
              <a:buClr>
                <a:schemeClr val="accent2"/>
              </a:buClr>
              <a:buSzPts val="1596"/>
              <a:buFont typeface="Wingdings" pitchFamily="2" charset="2"/>
              <a:buChar char="§"/>
            </a:pPr>
            <a:r>
              <a:rPr lang="en-US" sz="2100" b="1" i="0" u="none" strike="noStrike" cap="none" dirty="0">
                <a:solidFill>
                  <a:schemeClr val="dk1"/>
                </a:solidFill>
                <a:latin typeface="Cabin"/>
                <a:ea typeface="Cabin"/>
                <a:cs typeface="Cabin"/>
                <a:sym typeface="Cabin"/>
              </a:rPr>
              <a:t>Thursday Complaint Received</a:t>
            </a:r>
            <a:endParaRPr dirty="0"/>
          </a:p>
          <a:p>
            <a:pPr marL="1371600" marR="0" lvl="2" indent="-474980" algn="l" rtl="0">
              <a:spcBef>
                <a:spcPts val="0"/>
              </a:spcBef>
              <a:spcAft>
                <a:spcPts val="0"/>
              </a:spcAft>
              <a:buClr>
                <a:srgbClr val="BABABA"/>
              </a:buClr>
              <a:buSzPts val="1800"/>
              <a:buFont typeface="Wingdings" pitchFamily="2" charset="2"/>
              <a:buChar char="§"/>
            </a:pPr>
            <a:r>
              <a:rPr lang="en-US" sz="1800" b="0" i="0" u="none" strike="noStrike" cap="none" dirty="0">
                <a:solidFill>
                  <a:schemeClr val="dk1"/>
                </a:solidFill>
                <a:latin typeface="Cabin"/>
                <a:ea typeface="Cabin"/>
                <a:cs typeface="Cabin"/>
                <a:sym typeface="Cabin"/>
              </a:rPr>
              <a:t>Friday		Day 1</a:t>
            </a:r>
            <a:endParaRPr sz="1800" dirty="0"/>
          </a:p>
          <a:p>
            <a:pPr marL="1371600" marR="0" lvl="2" indent="-474980" algn="l" rtl="0">
              <a:spcBef>
                <a:spcPts val="600"/>
              </a:spcBef>
              <a:spcAft>
                <a:spcPts val="0"/>
              </a:spcAft>
              <a:buClr>
                <a:srgbClr val="BABABA"/>
              </a:buClr>
              <a:buSzPts val="1800"/>
              <a:buFont typeface="Wingdings" pitchFamily="2" charset="2"/>
              <a:buChar char="§"/>
            </a:pPr>
            <a:r>
              <a:rPr lang="en-US" sz="1800" b="0" i="0" u="none" strike="noStrike" cap="none" dirty="0">
                <a:solidFill>
                  <a:schemeClr val="dk1"/>
                </a:solidFill>
                <a:latin typeface="Cabin"/>
                <a:ea typeface="Cabin"/>
                <a:cs typeface="Cabin"/>
                <a:sym typeface="Cabin"/>
              </a:rPr>
              <a:t>Saturday		Day 2</a:t>
            </a:r>
            <a:endParaRPr sz="1800" dirty="0"/>
          </a:p>
          <a:p>
            <a:pPr marL="1371600" marR="0" lvl="2" indent="-474980" algn="l" rtl="0">
              <a:spcBef>
                <a:spcPts val="600"/>
              </a:spcBef>
              <a:spcAft>
                <a:spcPts val="0"/>
              </a:spcAft>
              <a:buClr>
                <a:srgbClr val="BABABA"/>
              </a:buClr>
              <a:buSzPts val="1800"/>
              <a:buFont typeface="Wingdings" pitchFamily="2" charset="2"/>
              <a:buChar char="§"/>
            </a:pPr>
            <a:r>
              <a:rPr lang="en-US" sz="1800" b="0" i="0" u="none" strike="noStrike" cap="none" dirty="0">
                <a:solidFill>
                  <a:schemeClr val="dk1"/>
                </a:solidFill>
                <a:latin typeface="Cabin"/>
                <a:ea typeface="Cabin"/>
                <a:cs typeface="Cabin"/>
                <a:sym typeface="Cabin"/>
              </a:rPr>
              <a:t>Sunday		Day 3</a:t>
            </a:r>
            <a:endParaRPr sz="1800" dirty="0"/>
          </a:p>
          <a:p>
            <a:pPr marL="1371600" marR="0" lvl="2" indent="-474980" algn="l" rtl="0">
              <a:spcBef>
                <a:spcPts val="600"/>
              </a:spcBef>
              <a:spcAft>
                <a:spcPts val="0"/>
              </a:spcAft>
              <a:buClr>
                <a:srgbClr val="BABABA"/>
              </a:buClr>
              <a:buSzPts val="1800"/>
              <a:buFont typeface="Wingdings" pitchFamily="2" charset="2"/>
              <a:buChar char="§"/>
            </a:pPr>
            <a:r>
              <a:rPr lang="en-US" sz="1800" b="0" i="0" u="none" strike="noStrike" cap="none" dirty="0">
                <a:solidFill>
                  <a:schemeClr val="dk1"/>
                </a:solidFill>
                <a:latin typeface="Cabin"/>
                <a:ea typeface="Cabin"/>
                <a:cs typeface="Cabin"/>
                <a:sym typeface="Cabin"/>
              </a:rPr>
              <a:t>Monday		Day 4</a:t>
            </a:r>
            <a:endParaRPr sz="1800" dirty="0"/>
          </a:p>
          <a:p>
            <a:pPr marL="1371600" marR="0" lvl="2" indent="-474980" algn="l" rtl="0">
              <a:spcBef>
                <a:spcPts val="600"/>
              </a:spcBef>
              <a:spcAft>
                <a:spcPts val="0"/>
              </a:spcAft>
              <a:buClr>
                <a:srgbClr val="BABABA"/>
              </a:buClr>
              <a:buSzPts val="1800"/>
              <a:buFont typeface="Wingdings" pitchFamily="2" charset="2"/>
              <a:buChar char="§"/>
            </a:pPr>
            <a:r>
              <a:rPr lang="en-US" sz="1800" b="0" i="0" u="none" strike="noStrike" cap="none" dirty="0">
                <a:solidFill>
                  <a:schemeClr val="dk1"/>
                </a:solidFill>
                <a:latin typeface="Cabin"/>
                <a:ea typeface="Cabin"/>
                <a:cs typeface="Cabin"/>
                <a:sym typeface="Cabin"/>
              </a:rPr>
              <a:t>Tuesday 	</a:t>
            </a:r>
            <a:r>
              <a:rPr lang="en-US" sz="1800" dirty="0"/>
              <a:t>	</a:t>
            </a:r>
            <a:r>
              <a:rPr lang="en-US" sz="1800" b="0" i="0" u="none" strike="noStrike" cap="none" dirty="0">
                <a:solidFill>
                  <a:schemeClr val="dk1"/>
                </a:solidFill>
                <a:latin typeface="Cabin"/>
                <a:ea typeface="Cabin"/>
                <a:cs typeface="Cabin"/>
                <a:sym typeface="Cabin"/>
              </a:rPr>
              <a:t>Day 5</a:t>
            </a:r>
            <a:endParaRPr sz="1800" dirty="0"/>
          </a:p>
          <a:p>
            <a:pPr marL="1371600" marR="0" lvl="2" indent="-474980" algn="l" rtl="0">
              <a:spcBef>
                <a:spcPts val="600"/>
              </a:spcBef>
              <a:spcAft>
                <a:spcPts val="0"/>
              </a:spcAft>
              <a:buClr>
                <a:srgbClr val="BABABA"/>
              </a:buClr>
              <a:buSzPts val="1800"/>
              <a:buFont typeface="Wingdings" pitchFamily="2" charset="2"/>
              <a:buChar char="§"/>
            </a:pPr>
            <a:r>
              <a:rPr lang="en-US" sz="1800" b="0" i="0" u="none" strike="noStrike" cap="none" dirty="0">
                <a:solidFill>
                  <a:schemeClr val="dk1"/>
                </a:solidFill>
                <a:latin typeface="Cabin"/>
                <a:ea typeface="Cabin"/>
                <a:cs typeface="Cabin"/>
                <a:sym typeface="Cabin"/>
              </a:rPr>
              <a:t>Wednesday		Day 6</a:t>
            </a:r>
            <a:endParaRPr sz="1800" dirty="0"/>
          </a:p>
          <a:p>
            <a:pPr marL="1371600" marR="0" lvl="2" indent="-474980" algn="l" rtl="0">
              <a:spcBef>
                <a:spcPts val="600"/>
              </a:spcBef>
              <a:spcAft>
                <a:spcPts val="0"/>
              </a:spcAft>
              <a:buClr>
                <a:srgbClr val="BABABA"/>
              </a:buClr>
              <a:buSzPts val="1800"/>
              <a:buFont typeface="Wingdings" pitchFamily="2" charset="2"/>
              <a:buChar char="§"/>
            </a:pPr>
            <a:r>
              <a:rPr lang="en-US" sz="1800" b="0" i="0" u="none" strike="noStrike" cap="none" dirty="0">
                <a:solidFill>
                  <a:schemeClr val="dk1"/>
                </a:solidFill>
                <a:latin typeface="Cabin"/>
                <a:ea typeface="Cabin"/>
                <a:cs typeface="Cabin"/>
                <a:sym typeface="Cabin"/>
              </a:rPr>
              <a:t>Thursday		Day 7</a:t>
            </a:r>
            <a:endParaRPr sz="1800" dirty="0"/>
          </a:p>
          <a:p>
            <a:pPr marL="1371600" marR="0" lvl="2" indent="-474980" algn="l" rtl="0">
              <a:spcBef>
                <a:spcPts val="600"/>
              </a:spcBef>
              <a:spcAft>
                <a:spcPts val="0"/>
              </a:spcAft>
              <a:buClr>
                <a:srgbClr val="BABABA"/>
              </a:buClr>
              <a:buSzPts val="1800"/>
              <a:buFont typeface="Wingdings" pitchFamily="2" charset="2"/>
              <a:buChar char="§"/>
            </a:pPr>
            <a:r>
              <a:rPr lang="en-US" sz="1800" b="0" i="0" u="none" strike="noStrike" cap="none" dirty="0">
                <a:solidFill>
                  <a:schemeClr val="dk1"/>
                </a:solidFill>
                <a:latin typeface="Cabin"/>
                <a:ea typeface="Cabin"/>
                <a:cs typeface="Cabin"/>
                <a:sym typeface="Cabin"/>
              </a:rPr>
              <a:t>Friday		Day 8</a:t>
            </a:r>
            <a:endParaRPr sz="1800" dirty="0"/>
          </a:p>
          <a:p>
            <a:pPr marL="1371600" marR="0" lvl="2" indent="-474980" algn="l" rtl="0">
              <a:spcBef>
                <a:spcPts val="600"/>
              </a:spcBef>
              <a:spcAft>
                <a:spcPts val="0"/>
              </a:spcAft>
              <a:buClr>
                <a:srgbClr val="BABABA"/>
              </a:buClr>
              <a:buSzPts val="1800"/>
              <a:buFont typeface="Wingdings" pitchFamily="2" charset="2"/>
              <a:buChar char="§"/>
            </a:pPr>
            <a:r>
              <a:rPr lang="en-US" sz="1800" b="0" i="0" u="none" strike="noStrike" cap="none" dirty="0">
                <a:solidFill>
                  <a:schemeClr val="dk1"/>
                </a:solidFill>
                <a:latin typeface="Cabin"/>
                <a:ea typeface="Cabin"/>
                <a:cs typeface="Cabin"/>
                <a:sym typeface="Cabin"/>
              </a:rPr>
              <a:t>Saturday		Day 9</a:t>
            </a:r>
            <a:endParaRPr sz="1800" dirty="0"/>
          </a:p>
          <a:p>
            <a:pPr marL="1371600" marR="0" lvl="2" indent="-474980" algn="l" rtl="0">
              <a:spcBef>
                <a:spcPts val="600"/>
              </a:spcBef>
              <a:spcAft>
                <a:spcPts val="0"/>
              </a:spcAft>
              <a:buClr>
                <a:srgbClr val="BABABA"/>
              </a:buClr>
              <a:buSzPts val="1800"/>
              <a:buFont typeface="Wingdings" pitchFamily="2" charset="2"/>
              <a:buChar char="§"/>
            </a:pPr>
            <a:r>
              <a:rPr lang="en-US" sz="1800" b="0" i="0" u="none" strike="noStrike" cap="none" dirty="0">
                <a:solidFill>
                  <a:schemeClr val="dk1"/>
                </a:solidFill>
                <a:latin typeface="Cabin"/>
                <a:ea typeface="Cabin"/>
                <a:cs typeface="Cabin"/>
                <a:sym typeface="Cabin"/>
              </a:rPr>
              <a:t>Sunday		Day 10</a:t>
            </a:r>
            <a:endParaRPr sz="1800" dirty="0"/>
          </a:p>
          <a:p>
            <a:pPr marL="1371600" marR="0" lvl="2" indent="-474980" algn="l" rtl="0">
              <a:spcBef>
                <a:spcPts val="600"/>
              </a:spcBef>
              <a:spcAft>
                <a:spcPts val="0"/>
              </a:spcAft>
              <a:buClr>
                <a:srgbClr val="BABABA"/>
              </a:buClr>
              <a:buSzPts val="1800"/>
              <a:buFont typeface="Wingdings" pitchFamily="2" charset="2"/>
              <a:buChar char="§"/>
            </a:pPr>
            <a:r>
              <a:rPr lang="en-US" sz="1800" b="0" i="0" u="none" strike="noStrike" cap="none" dirty="0">
                <a:solidFill>
                  <a:schemeClr val="dk1"/>
                </a:solidFill>
                <a:latin typeface="Cabin"/>
                <a:ea typeface="Cabin"/>
                <a:cs typeface="Cabin"/>
                <a:sym typeface="Cabin"/>
              </a:rPr>
              <a:t>Monday 		Holiday</a:t>
            </a:r>
            <a:endParaRPr sz="1800" dirty="0"/>
          </a:p>
          <a:p>
            <a:pPr marL="1371600" marR="0" lvl="2" indent="-474980" algn="l" rtl="0">
              <a:spcBef>
                <a:spcPts val="600"/>
              </a:spcBef>
              <a:spcAft>
                <a:spcPts val="0"/>
              </a:spcAft>
              <a:buClr>
                <a:srgbClr val="BABABA"/>
              </a:buClr>
              <a:buSzPts val="1800"/>
              <a:buFont typeface="Wingdings" pitchFamily="2" charset="2"/>
              <a:buChar char="§"/>
            </a:pPr>
            <a:r>
              <a:rPr lang="en-US" sz="1800" b="0" i="0" u="none" strike="noStrike" cap="none" dirty="0">
                <a:solidFill>
                  <a:schemeClr val="dk1"/>
                </a:solidFill>
                <a:latin typeface="Cabin"/>
                <a:ea typeface="Cabin"/>
                <a:cs typeface="Cabin"/>
                <a:sym typeface="Cabin"/>
              </a:rPr>
              <a:t>Tuesday		Day 10−Visit</a:t>
            </a:r>
            <a:br>
              <a:rPr lang="en-US" sz="1800" b="0" i="0" u="none" strike="noStrike" cap="none" dirty="0">
                <a:solidFill>
                  <a:schemeClr val="dk1"/>
                </a:solidFill>
                <a:latin typeface="Cabin"/>
                <a:ea typeface="Cabin"/>
                <a:cs typeface="Cabin"/>
                <a:sym typeface="Cabin"/>
              </a:rPr>
            </a:br>
            <a:r>
              <a:rPr lang="en-US" sz="1800" b="0" i="0" u="none" strike="noStrike" cap="none" dirty="0">
                <a:solidFill>
                  <a:schemeClr val="dk1"/>
                </a:solidFill>
                <a:latin typeface="Cabin"/>
                <a:ea typeface="Cabin"/>
                <a:cs typeface="Cabin"/>
                <a:sym typeface="Cabin"/>
              </a:rPr>
              <a:t>			Due</a:t>
            </a:r>
            <a:endParaRPr sz="1800" dirty="0"/>
          </a:p>
        </p:txBody>
      </p:sp>
      <p:sp>
        <p:nvSpPr>
          <p:cNvPr id="227" name="Shape 227"/>
          <p:cNvSpPr/>
          <p:nvPr/>
        </p:nvSpPr>
        <p:spPr>
          <a:xfrm>
            <a:off x="5722776" y="2260996"/>
            <a:ext cx="2975700" cy="2565000"/>
          </a:xfrm>
          <a:prstGeom prst="wedgeRoundRectCallout">
            <a:avLst>
              <a:gd name="adj1" fmla="val -71023"/>
              <a:gd name="adj2" fmla="val 20199"/>
              <a:gd name="adj3" fmla="val 16667"/>
            </a:avLst>
          </a:prstGeom>
          <a:solidFill>
            <a:srgbClr val="93B9C3"/>
          </a:solidFill>
          <a:ln w="9525" cap="flat" cmpd="sng">
            <a:solidFill>
              <a:srgbClr val="525A7D"/>
            </a:solidFill>
            <a:prstDash val="solid"/>
            <a:miter lim="800000"/>
            <a:headEnd type="none" w="med" len="med"/>
            <a:tailEnd type="none" w="med" len="med"/>
          </a:ln>
        </p:spPr>
        <p:txBody>
          <a:bodyPr wrap="square" lIns="182875" tIns="182875" rIns="182875" bIns="182875" anchor="ctr" anchorCtr="0">
            <a:noAutofit/>
          </a:bodyPr>
          <a:lstStyle/>
          <a:p>
            <a:pPr marL="0" marR="0" lvl="0" indent="0" algn="ctr" rtl="0">
              <a:spcBef>
                <a:spcPts val="0"/>
              </a:spcBef>
              <a:spcAft>
                <a:spcPts val="0"/>
              </a:spcAft>
              <a:buNone/>
            </a:pPr>
            <a:r>
              <a:rPr lang="en-US" sz="2400" dirty="0">
                <a:solidFill>
                  <a:schemeClr val="dk1"/>
                </a:solidFill>
                <a:latin typeface="Cabin"/>
                <a:ea typeface="Cabin"/>
                <a:cs typeface="Cabin"/>
                <a:sym typeface="Cabin"/>
              </a:rPr>
              <a:t>Saturday, Sunday, </a:t>
            </a:r>
            <a:endParaRPr sz="2400" dirty="0">
              <a:latin typeface="Cabin"/>
              <a:ea typeface="Cabin"/>
              <a:cs typeface="Cabin"/>
              <a:sym typeface="Cabin"/>
            </a:endParaRPr>
          </a:p>
          <a:p>
            <a:pPr marL="0" marR="0" lvl="0" indent="0" algn="ctr" rtl="0">
              <a:spcBef>
                <a:spcPts val="0"/>
              </a:spcBef>
              <a:spcAft>
                <a:spcPts val="0"/>
              </a:spcAft>
              <a:buNone/>
            </a:pPr>
            <a:r>
              <a:rPr lang="en-US" sz="2400" dirty="0">
                <a:solidFill>
                  <a:schemeClr val="dk1"/>
                </a:solidFill>
                <a:latin typeface="Cabin"/>
                <a:ea typeface="Cabin"/>
                <a:cs typeface="Cabin"/>
                <a:sym typeface="Cabin"/>
              </a:rPr>
              <a:t>and holidays are </a:t>
            </a:r>
            <a:endParaRPr sz="2400" dirty="0">
              <a:solidFill>
                <a:schemeClr val="dk1"/>
              </a:solidFill>
              <a:latin typeface="Cabin"/>
              <a:ea typeface="Cabin"/>
              <a:cs typeface="Cabin"/>
              <a:sym typeface="Cabin"/>
            </a:endParaRPr>
          </a:p>
          <a:p>
            <a:pPr marL="0" marR="0" lvl="0" indent="0" algn="ctr" rtl="0">
              <a:spcBef>
                <a:spcPts val="0"/>
              </a:spcBef>
              <a:spcAft>
                <a:spcPts val="0"/>
              </a:spcAft>
              <a:buNone/>
            </a:pPr>
            <a:r>
              <a:rPr lang="en-US" sz="2400" dirty="0">
                <a:solidFill>
                  <a:schemeClr val="dk1"/>
                </a:solidFill>
                <a:latin typeface="Cabin"/>
                <a:ea typeface="Cabin"/>
                <a:cs typeface="Cabin"/>
                <a:sym typeface="Cabin"/>
              </a:rPr>
              <a:t>counted, </a:t>
            </a:r>
            <a:r>
              <a:rPr lang="en-US" sz="2400" b="1" u="sng" dirty="0">
                <a:solidFill>
                  <a:schemeClr val="dk1"/>
                </a:solidFill>
                <a:latin typeface="Cabin"/>
                <a:ea typeface="Cabin"/>
                <a:cs typeface="Cabin"/>
                <a:sym typeface="Cabin"/>
              </a:rPr>
              <a:t>unless</a:t>
            </a:r>
            <a:r>
              <a:rPr lang="en-US" sz="2400" dirty="0">
                <a:solidFill>
                  <a:schemeClr val="dk1"/>
                </a:solidFill>
                <a:latin typeface="Cabin"/>
                <a:ea typeface="Cabin"/>
                <a:cs typeface="Cabin"/>
                <a:sym typeface="Cabin"/>
              </a:rPr>
              <a:t> </a:t>
            </a:r>
            <a:endParaRPr sz="2400" dirty="0">
              <a:latin typeface="Cabin"/>
              <a:ea typeface="Cabin"/>
              <a:cs typeface="Cabin"/>
              <a:sym typeface="Cabin"/>
            </a:endParaRPr>
          </a:p>
          <a:p>
            <a:pPr marL="0" marR="0" lvl="0" indent="0" algn="ctr" rtl="0">
              <a:spcBef>
                <a:spcPts val="0"/>
              </a:spcBef>
              <a:spcAft>
                <a:spcPts val="0"/>
              </a:spcAft>
              <a:buNone/>
            </a:pPr>
            <a:r>
              <a:rPr lang="en-US" sz="2400" dirty="0">
                <a:solidFill>
                  <a:schemeClr val="dk1"/>
                </a:solidFill>
                <a:latin typeface="Cabin"/>
                <a:ea typeface="Cabin"/>
                <a:cs typeface="Cabin"/>
                <a:sym typeface="Cabin"/>
              </a:rPr>
              <a:t>they fall on the</a:t>
            </a:r>
            <a:endParaRPr sz="2400" dirty="0">
              <a:latin typeface="Cabin"/>
              <a:ea typeface="Cabin"/>
              <a:cs typeface="Cabin"/>
              <a:sym typeface="Cabin"/>
            </a:endParaRPr>
          </a:p>
          <a:p>
            <a:pPr marL="0" marR="0" lvl="0" indent="0" algn="ctr" rtl="0">
              <a:spcBef>
                <a:spcPts val="0"/>
              </a:spcBef>
              <a:spcAft>
                <a:spcPts val="0"/>
              </a:spcAft>
              <a:buNone/>
            </a:pPr>
            <a:r>
              <a:rPr lang="en-US" sz="2400" dirty="0">
                <a:solidFill>
                  <a:schemeClr val="dk1"/>
                </a:solidFill>
                <a:latin typeface="Cabin"/>
                <a:ea typeface="Cabin"/>
                <a:cs typeface="Cabin"/>
                <a:sym typeface="Cabin"/>
              </a:rPr>
              <a:t>10th day!!!</a:t>
            </a:r>
            <a:endParaRPr sz="2400" dirty="0">
              <a:latin typeface="Cabin"/>
              <a:ea typeface="Cabin"/>
              <a:cs typeface="Cabin"/>
              <a:sym typeface="Cabin"/>
            </a:endParaRP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304800" y="457200"/>
            <a:ext cx="8458200" cy="664797"/>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Delaying the 10-Day Visit</a:t>
            </a:r>
            <a:endParaRPr/>
          </a:p>
        </p:txBody>
      </p:sp>
      <p:sp>
        <p:nvSpPr>
          <p:cNvPr id="233" name="Shape 233"/>
          <p:cNvSpPr txBox="1">
            <a:spLocks noGrp="1"/>
          </p:cNvSpPr>
          <p:nvPr>
            <p:ph type="body" idx="1"/>
          </p:nvPr>
        </p:nvSpPr>
        <p:spPr>
          <a:xfrm>
            <a:off x="381000" y="1295400"/>
            <a:ext cx="8305800" cy="4876800"/>
          </a:xfrm>
          <a:prstGeom prst="rect">
            <a:avLst/>
          </a:prstGeom>
          <a:noFill/>
          <a:ln>
            <a:noFill/>
          </a:ln>
        </p:spPr>
        <p:txBody>
          <a:bodyPr wrap="square" lIns="91425" tIns="45700" rIns="91425" bIns="45700" anchor="t" anchorCtr="0">
            <a:noAutofit/>
          </a:bodyPr>
          <a:lstStyle/>
          <a:p>
            <a:pPr marL="521208" marR="0" lvl="0" indent="-457200" algn="l" rtl="0">
              <a:spcBef>
                <a:spcPts val="0"/>
              </a:spcBef>
              <a:spcAft>
                <a:spcPts val="0"/>
              </a:spcAft>
              <a:buClr>
                <a:schemeClr val="accent1"/>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The 10-day visit may be delayed </a:t>
            </a:r>
            <a:r>
              <a:rPr lang="en-US" sz="2400" b="1" i="0" u="none" strike="noStrike" cap="none" dirty="0">
                <a:solidFill>
                  <a:schemeClr val="dk1"/>
                </a:solidFill>
                <a:latin typeface="Cabin"/>
                <a:ea typeface="Cabin"/>
                <a:cs typeface="Cabin"/>
                <a:sym typeface="Cabin"/>
              </a:rPr>
              <a:t>ONLY IF</a:t>
            </a:r>
            <a:r>
              <a:rPr lang="en-US" sz="2400" b="0" i="0" u="none" strike="noStrike" cap="none" dirty="0">
                <a:solidFill>
                  <a:schemeClr val="dk1"/>
                </a:solidFill>
                <a:latin typeface="Cabin"/>
                <a:ea typeface="Cabin"/>
                <a:cs typeface="Cabin"/>
                <a:sym typeface="Cabin"/>
              </a:rPr>
              <a:t>: </a:t>
            </a:r>
            <a:endParaRPr sz="2400" dirty="0"/>
          </a:p>
          <a:p>
            <a:pPr marL="521208" marR="0" lvl="0" indent="-457200" algn="l" rtl="0">
              <a:spcBef>
                <a:spcPts val="600"/>
              </a:spcBef>
              <a:spcAft>
                <a:spcPts val="0"/>
              </a:spcAft>
              <a:buClr>
                <a:schemeClr val="accent1"/>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Law enforcement requests the visit be delayed.</a:t>
            </a:r>
            <a:endParaRPr sz="2400" dirty="0"/>
          </a:p>
          <a:p>
            <a:pPr marL="521208" marR="0" lvl="0" indent="-457200" algn="l" rtl="0">
              <a:spcBef>
                <a:spcPts val="600"/>
              </a:spcBef>
              <a:spcAft>
                <a:spcPts val="0"/>
              </a:spcAft>
              <a:buClr>
                <a:schemeClr val="accent1"/>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Visit would endanger the health and safety of placements.</a:t>
            </a:r>
            <a:endParaRPr sz="2400" dirty="0"/>
          </a:p>
          <a:p>
            <a:pPr marL="521208" marR="0" lvl="0" indent="-457200" algn="l" rtl="0">
              <a:spcBef>
                <a:spcPts val="600"/>
              </a:spcBef>
              <a:spcAft>
                <a:spcPts val="0"/>
              </a:spcAft>
              <a:buClr>
                <a:schemeClr val="accent1"/>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Evidence could be destroyed.</a:t>
            </a:r>
            <a:endParaRPr sz="2400" b="0" i="0" u="none" strike="noStrike" cap="none" dirty="0">
              <a:solidFill>
                <a:schemeClr val="dk1"/>
              </a:solidFill>
              <a:latin typeface="Cabin"/>
              <a:ea typeface="Cabin"/>
              <a:cs typeface="Cabin"/>
              <a:sym typeface="Cabin"/>
            </a:endParaRP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381000" y="152400"/>
            <a:ext cx="8305800" cy="9906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Remember</a:t>
            </a:r>
            <a:endParaRPr sz="3200" b="0" i="0" u="none" strike="noStrike" cap="none">
              <a:solidFill>
                <a:schemeClr val="dk2"/>
              </a:solidFill>
              <a:latin typeface="Bookman Old Style"/>
              <a:ea typeface="Bookman Old Style"/>
              <a:cs typeface="Bookman Old Style"/>
              <a:sym typeface="Bookman Old Style"/>
            </a:endParaRPr>
          </a:p>
        </p:txBody>
      </p:sp>
      <p:sp>
        <p:nvSpPr>
          <p:cNvPr id="239" name="Shape 239"/>
          <p:cNvSpPr txBox="1">
            <a:spLocks noGrp="1"/>
          </p:cNvSpPr>
          <p:nvPr>
            <p:ph type="body" idx="1"/>
          </p:nvPr>
        </p:nvSpPr>
        <p:spPr>
          <a:xfrm>
            <a:off x="457200" y="1219200"/>
            <a:ext cx="8229600" cy="4937760"/>
          </a:xfrm>
          <a:prstGeom prst="rect">
            <a:avLst/>
          </a:prstGeom>
          <a:noFill/>
          <a:ln>
            <a:noFill/>
          </a:ln>
        </p:spPr>
        <p:txBody>
          <a:bodyPr wrap="square" lIns="91425" tIns="45700" rIns="91425" bIns="45700" anchor="t" anchorCtr="0">
            <a:noAutofit/>
          </a:bodyPr>
          <a:lstStyle/>
          <a:p>
            <a:pPr marL="457200" marR="0" lvl="0" indent="-457200" algn="l" rtl="0">
              <a:spcBef>
                <a:spcPts val="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Timeframes are mandatory and must be monitored by the supervisor.</a:t>
            </a:r>
            <a:endParaRPr dirty="0"/>
          </a:p>
          <a:p>
            <a:pPr marL="457200" marR="0" lvl="0" indent="-457200" algn="l" rtl="0">
              <a:spcBef>
                <a:spcPts val="120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Record information on the control log.</a:t>
            </a:r>
            <a:endParaRPr dirty="0"/>
          </a:p>
          <a:p>
            <a:pPr marL="274320" marR="0" lvl="0" indent="-139192" algn="l" rtl="0">
              <a:lnSpc>
                <a:spcPct val="90000"/>
              </a:lnSpc>
              <a:spcBef>
                <a:spcPts val="1200"/>
              </a:spcBef>
              <a:spcAft>
                <a:spcPts val="0"/>
              </a:spcAft>
              <a:buClr>
                <a:schemeClr val="accent1"/>
              </a:buClr>
              <a:buSzPts val="2128"/>
              <a:buFont typeface="Noto Sans Symbols"/>
              <a:buNone/>
            </a:pPr>
            <a:endParaRPr sz="2800" b="0" i="0" u="none" strike="noStrike" cap="none" dirty="0">
              <a:solidFill>
                <a:schemeClr val="dk1"/>
              </a:solidFill>
              <a:latin typeface="Cabin"/>
              <a:ea typeface="Cabin"/>
              <a:cs typeface="Cabin"/>
              <a:sym typeface="Cabin"/>
            </a:endParaRPr>
          </a:p>
        </p:txBody>
      </p:sp>
      <p:pic>
        <p:nvPicPr>
          <p:cNvPr id="240" name="Shape 240"/>
          <p:cNvPicPr preferRelativeResize="0"/>
          <p:nvPr/>
        </p:nvPicPr>
        <p:blipFill rotWithShape="1">
          <a:blip r:embed="rId3">
            <a:alphaModFix/>
          </a:blip>
          <a:srcRect/>
          <a:stretch/>
        </p:blipFill>
        <p:spPr>
          <a:xfrm rot="1158317">
            <a:off x="5453004" y="3087671"/>
            <a:ext cx="2865901" cy="2713053"/>
          </a:xfrm>
          <a:prstGeom prst="rect">
            <a:avLst/>
          </a:prstGeom>
          <a:noFill/>
          <a:ln>
            <a:noFill/>
          </a:ln>
        </p:spPr>
      </p:pic>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381000" y="457200"/>
            <a:ext cx="8382000" cy="664797"/>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Planning the Investigation</a:t>
            </a:r>
            <a:endParaRPr sz="3200" b="0" i="0" u="none" strike="noStrike" cap="none">
              <a:solidFill>
                <a:schemeClr val="dk2"/>
              </a:solidFill>
              <a:latin typeface="Bookman Old Style"/>
              <a:ea typeface="Bookman Old Style"/>
              <a:cs typeface="Bookman Old Style"/>
              <a:sym typeface="Bookman Old Style"/>
            </a:endParaRPr>
          </a:p>
        </p:txBody>
      </p:sp>
      <p:sp>
        <p:nvSpPr>
          <p:cNvPr id="246" name="Shape 246"/>
          <p:cNvSpPr txBox="1">
            <a:spLocks noGrp="1"/>
          </p:cNvSpPr>
          <p:nvPr>
            <p:ph type="body" idx="1"/>
          </p:nvPr>
        </p:nvSpPr>
        <p:spPr>
          <a:xfrm>
            <a:off x="381000" y="1219200"/>
            <a:ext cx="8382000" cy="5181599"/>
          </a:xfrm>
          <a:prstGeom prst="rect">
            <a:avLst/>
          </a:prstGeom>
          <a:noFill/>
          <a:ln>
            <a:noFill/>
          </a:ln>
        </p:spPr>
        <p:txBody>
          <a:bodyPr wrap="square" lIns="91425" tIns="45700" rIns="91425" bIns="45700" anchor="t" anchorCtr="0">
            <a:noAutofit/>
          </a:bodyPr>
          <a:lstStyle/>
          <a:p>
            <a:pPr marL="457200" marR="0" lvl="1" indent="-457200" algn="l" rtl="0">
              <a:spcBef>
                <a:spcPts val="0"/>
              </a:spcBef>
              <a:spcAft>
                <a:spcPts val="0"/>
              </a:spcAft>
              <a:buClr>
                <a:schemeClr val="accent1"/>
              </a:buClr>
              <a:buSzPts val="1976"/>
              <a:buFont typeface="Wingdings" pitchFamily="2" charset="2"/>
              <a:buChar char="Ø"/>
            </a:pPr>
            <a:r>
              <a:rPr lang="en-US" sz="2400" b="0" i="0" u="none" strike="noStrike" cap="none" dirty="0">
                <a:solidFill>
                  <a:schemeClr val="tx1"/>
                </a:solidFill>
                <a:latin typeface="Cabin"/>
                <a:ea typeface="Cabin"/>
                <a:cs typeface="Cabin"/>
                <a:sym typeface="Cabin"/>
              </a:rPr>
              <a:t>Investigating </a:t>
            </a:r>
            <a:r>
              <a:rPr lang="en-US" sz="2400" dirty="0">
                <a:solidFill>
                  <a:schemeClr val="tx1"/>
                </a:solidFill>
              </a:rPr>
              <a:t>worker</a:t>
            </a:r>
            <a:r>
              <a:rPr lang="en-US" sz="2400" b="0" i="0" u="none" strike="noStrike" cap="none" dirty="0">
                <a:solidFill>
                  <a:schemeClr val="tx1"/>
                </a:solidFill>
                <a:sym typeface="Cabin"/>
              </a:rPr>
              <a:t> may not be SW of any child in the home, anyone with a conflict of interest or direct relationship with Resource Family.</a:t>
            </a:r>
            <a:endParaRPr sz="2400" dirty="0">
              <a:solidFill>
                <a:schemeClr val="tx1"/>
              </a:solidFill>
            </a:endParaRPr>
          </a:p>
          <a:p>
            <a:pPr marL="457200" marR="0" lvl="0" indent="-457200" algn="l" rtl="0">
              <a:spcBef>
                <a:spcPts val="600"/>
              </a:spcBef>
              <a:spcAft>
                <a:spcPts val="0"/>
              </a:spcAft>
              <a:buClr>
                <a:schemeClr val="accent1"/>
              </a:buClr>
              <a:buSzPts val="1976"/>
              <a:buFont typeface="Wingdings" pitchFamily="2" charset="2"/>
              <a:buChar char="Ø"/>
            </a:pPr>
            <a:r>
              <a:rPr lang="en-US" sz="2400" b="0" i="0" u="none" strike="noStrike" cap="none" dirty="0">
                <a:solidFill>
                  <a:schemeClr val="tx1"/>
                </a:solidFill>
                <a:sym typeface="Cabin"/>
              </a:rPr>
              <a:t>Outline a Plan:</a:t>
            </a:r>
            <a:endParaRPr sz="2400" dirty="0">
              <a:solidFill>
                <a:schemeClr val="tx1"/>
              </a:solidFill>
            </a:endParaRPr>
          </a:p>
          <a:p>
            <a:pPr marL="917575" marR="0" lvl="1" indent="-457200" algn="l" rtl="0">
              <a:spcBef>
                <a:spcPts val="600"/>
              </a:spcBef>
              <a:spcAft>
                <a:spcPts val="0"/>
              </a:spcAft>
              <a:buClr>
                <a:schemeClr val="accent2"/>
              </a:buClr>
              <a:buSzPts val="1976"/>
              <a:buFont typeface="Wingdings" pitchFamily="2" charset="2"/>
              <a:buChar char="Ø"/>
            </a:pPr>
            <a:r>
              <a:rPr lang="en-US" sz="2400" b="0" i="0" u="none" strike="noStrike" cap="none" dirty="0">
                <a:solidFill>
                  <a:schemeClr val="tx1"/>
                </a:solidFill>
                <a:sym typeface="Cabin"/>
              </a:rPr>
              <a:t>Interview Complainant.</a:t>
            </a:r>
            <a:endParaRPr sz="2400" dirty="0">
              <a:solidFill>
                <a:schemeClr val="tx1"/>
              </a:solidFill>
            </a:endParaRPr>
          </a:p>
          <a:p>
            <a:pPr marL="917575" marR="0" lvl="1" indent="-457200" algn="l" rtl="0">
              <a:spcBef>
                <a:spcPts val="600"/>
              </a:spcBef>
              <a:spcAft>
                <a:spcPts val="0"/>
              </a:spcAft>
              <a:buClr>
                <a:schemeClr val="accent2"/>
              </a:buClr>
              <a:buSzPts val="1976"/>
              <a:buFont typeface="Wingdings" pitchFamily="2" charset="2"/>
              <a:buChar char="Ø"/>
            </a:pPr>
            <a:r>
              <a:rPr lang="en-US" sz="2400" b="0" i="0" u="none" strike="noStrike" cap="none" dirty="0">
                <a:solidFill>
                  <a:schemeClr val="tx1"/>
                </a:solidFill>
                <a:sym typeface="Cabin"/>
              </a:rPr>
              <a:t>Decide who to interview, where, and in what order.</a:t>
            </a:r>
            <a:endParaRPr sz="2400" dirty="0">
              <a:solidFill>
                <a:schemeClr val="tx1"/>
              </a:solidFill>
            </a:endParaRPr>
          </a:p>
          <a:p>
            <a:pPr marL="917575" marR="0" lvl="1" indent="-457200" algn="l" rtl="0">
              <a:spcBef>
                <a:spcPts val="600"/>
              </a:spcBef>
              <a:spcAft>
                <a:spcPts val="0"/>
              </a:spcAft>
              <a:buClr>
                <a:schemeClr val="accent2"/>
              </a:buClr>
              <a:buSzPts val="1976"/>
              <a:buFont typeface="Wingdings" pitchFamily="2" charset="2"/>
              <a:buChar char="Ø"/>
            </a:pPr>
            <a:r>
              <a:rPr lang="en-US" sz="2400" b="0" i="0" u="none" strike="noStrike" cap="none" dirty="0">
                <a:solidFill>
                  <a:schemeClr val="tx1"/>
                </a:solidFill>
                <a:sym typeface="Cabin"/>
              </a:rPr>
              <a:t>Coordinate visits/interviews with agencies when possible.</a:t>
            </a:r>
            <a:endParaRPr sz="2400" dirty="0">
              <a:solidFill>
                <a:schemeClr val="tx1"/>
              </a:solidFill>
            </a:endParaRPr>
          </a:p>
          <a:p>
            <a:pPr marL="917575" marR="0" lvl="1" indent="-457200" algn="l" rtl="0">
              <a:spcBef>
                <a:spcPts val="600"/>
              </a:spcBef>
              <a:spcAft>
                <a:spcPts val="0"/>
              </a:spcAft>
              <a:buClr>
                <a:schemeClr val="accent2"/>
              </a:buClr>
              <a:buSzPts val="1976"/>
              <a:buFont typeface="Wingdings" pitchFamily="2" charset="2"/>
              <a:buChar char="Ø"/>
            </a:pPr>
            <a:r>
              <a:rPr lang="en-US" sz="2400" b="0" i="0" u="none" strike="noStrike" cap="none" dirty="0">
                <a:solidFill>
                  <a:schemeClr val="tx1"/>
                </a:solidFill>
                <a:sym typeface="Cabin"/>
              </a:rPr>
              <a:t>Obtain and review reports from experts/witnesses</a:t>
            </a:r>
            <a:endParaRPr sz="2400" dirty="0">
              <a:solidFill>
                <a:schemeClr val="tx1"/>
              </a:solidFill>
            </a:endParaRPr>
          </a:p>
          <a:p>
            <a:pPr marL="917575" marR="0" lvl="1" indent="-457200" algn="l" rtl="0">
              <a:spcBef>
                <a:spcPts val="600"/>
              </a:spcBef>
              <a:spcAft>
                <a:spcPts val="0"/>
              </a:spcAft>
              <a:buClr>
                <a:schemeClr val="accent2"/>
              </a:buClr>
              <a:buSzPts val="1976"/>
              <a:buFont typeface="Wingdings" pitchFamily="2" charset="2"/>
              <a:buChar char="Ø"/>
            </a:pPr>
            <a:r>
              <a:rPr lang="en-US" sz="2400" b="0" i="0" u="none" strike="noStrike" cap="none" dirty="0">
                <a:solidFill>
                  <a:schemeClr val="tx1"/>
                </a:solidFill>
                <a:sym typeface="Cabin"/>
              </a:rPr>
              <a:t>Review RFA file.</a:t>
            </a:r>
            <a:endParaRPr sz="2400" dirty="0">
              <a:solidFill>
                <a:schemeClr val="tx1"/>
              </a:solidFill>
            </a:endParaRPr>
          </a:p>
          <a:p>
            <a:pPr marR="0" lvl="0" indent="-457200" algn="l" rtl="0">
              <a:spcBef>
                <a:spcPts val="600"/>
              </a:spcBef>
              <a:spcAft>
                <a:spcPts val="0"/>
              </a:spcAft>
              <a:buClr>
                <a:schemeClr val="accent1"/>
              </a:buClr>
              <a:buSzPts val="1976"/>
              <a:buFont typeface="Wingdings" pitchFamily="2" charset="2"/>
              <a:buChar char="Ø"/>
            </a:pPr>
            <a:r>
              <a:rPr lang="en-US" sz="2400" b="0" i="0" u="none" strike="noStrike" cap="none" dirty="0">
                <a:solidFill>
                  <a:schemeClr val="tx1"/>
                </a:solidFill>
                <a:latin typeface="Cabin"/>
                <a:ea typeface="Cabin"/>
                <a:cs typeface="Cabin"/>
                <a:sym typeface="Cabin"/>
              </a:rPr>
              <a:t>Plan the complaint visit.</a:t>
            </a:r>
            <a:endParaRPr sz="2400" b="0" i="0" u="none" strike="noStrike" cap="none" dirty="0">
              <a:solidFill>
                <a:schemeClr val="tx1"/>
              </a:solidFill>
              <a:latin typeface="Cabin"/>
              <a:ea typeface="Cabin"/>
              <a:cs typeface="Cabin"/>
              <a:sym typeface="Cabin"/>
            </a:endParaRPr>
          </a:p>
          <a:p>
            <a:pPr marL="457200" marR="0" lvl="0" indent="-331724" algn="l" rtl="0">
              <a:spcBef>
                <a:spcPts val="600"/>
              </a:spcBef>
              <a:spcAft>
                <a:spcPts val="0"/>
              </a:spcAft>
              <a:buClr>
                <a:schemeClr val="accent1"/>
              </a:buClr>
              <a:buSzPts val="1976"/>
              <a:buFont typeface="Noto Sans Symbols"/>
              <a:buNone/>
            </a:pPr>
            <a:endParaRPr sz="2600" b="0" i="0" u="none" strike="noStrike" cap="none" dirty="0">
              <a:solidFill>
                <a:schemeClr val="dk1"/>
              </a:solidFill>
              <a:latin typeface="Cabin"/>
              <a:ea typeface="Cabin"/>
              <a:cs typeface="Cabin"/>
              <a:sym typeface="Cabin"/>
            </a:endParaRPr>
          </a:p>
        </p:txBody>
      </p:sp>
      <p:pic>
        <p:nvPicPr>
          <p:cNvPr id="247" name="Shape 247"/>
          <p:cNvPicPr preferRelativeResize="0"/>
          <p:nvPr/>
        </p:nvPicPr>
        <p:blipFill rotWithShape="1">
          <a:blip r:embed="rId3">
            <a:alphaModFix/>
          </a:blip>
          <a:srcRect/>
          <a:stretch/>
        </p:blipFill>
        <p:spPr>
          <a:xfrm>
            <a:off x="6726619" y="2007475"/>
            <a:ext cx="1568671" cy="1331379"/>
          </a:xfrm>
          <a:prstGeom prst="rect">
            <a:avLst/>
          </a:prstGeom>
          <a:noFill/>
          <a:ln>
            <a:noFill/>
          </a:ln>
          <a:effectLst>
            <a:outerShdw blurRad="50800" dist="38100" dir="8100000" algn="tr" rotWithShape="0">
              <a:srgbClr val="000000">
                <a:alpha val="40000"/>
              </a:srgbClr>
            </a:outerShdw>
          </a:effectLst>
        </p:spPr>
      </p:pic>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381000" y="457200"/>
            <a:ext cx="8077200" cy="6858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Complaint Visits Are Unannounced</a:t>
            </a:r>
            <a:endParaRPr sz="3200" b="0" i="0" u="none" strike="noStrike" cap="none">
              <a:solidFill>
                <a:schemeClr val="dk2"/>
              </a:solidFill>
              <a:latin typeface="Bookman Old Style"/>
              <a:ea typeface="Bookman Old Style"/>
              <a:cs typeface="Bookman Old Style"/>
              <a:sym typeface="Bookman Old Style"/>
            </a:endParaRPr>
          </a:p>
        </p:txBody>
      </p:sp>
      <p:sp>
        <p:nvSpPr>
          <p:cNvPr id="253" name="Shape 253"/>
          <p:cNvSpPr txBox="1">
            <a:spLocks noGrp="1"/>
          </p:cNvSpPr>
          <p:nvPr>
            <p:ph type="body" idx="1"/>
          </p:nvPr>
        </p:nvSpPr>
        <p:spPr>
          <a:xfrm>
            <a:off x="457200" y="1143000"/>
            <a:ext cx="8382000" cy="5181600"/>
          </a:xfrm>
          <a:prstGeom prst="rect">
            <a:avLst/>
          </a:prstGeom>
          <a:noFill/>
          <a:ln>
            <a:noFill/>
          </a:ln>
        </p:spPr>
        <p:txBody>
          <a:bodyPr wrap="square" lIns="91425" tIns="45700" rIns="91425" bIns="45700" anchor="t" anchorCtr="0">
            <a:noAutofit/>
          </a:bodyPr>
          <a:lstStyle/>
          <a:p>
            <a:pPr marL="457200" marR="0" lvl="0" indent="-457200" algn="l" rtl="0">
              <a:spcBef>
                <a:spcPts val="0"/>
              </a:spcBef>
              <a:spcAft>
                <a:spcPts val="0"/>
              </a:spcAft>
              <a:buClr>
                <a:schemeClr val="accent1"/>
              </a:buClr>
              <a:buSzPts val="2128"/>
              <a:buFont typeface="Wingdings" pitchFamily="2" charset="2"/>
              <a:buChar char="Ø"/>
            </a:pPr>
            <a:r>
              <a:rPr lang="en-US" sz="2800" b="0" i="0" u="none" strike="noStrike" cap="none" dirty="0">
                <a:solidFill>
                  <a:schemeClr val="tx1"/>
                </a:solidFill>
                <a:latin typeface="Cabin"/>
                <a:ea typeface="Cabin"/>
                <a:cs typeface="Cabin"/>
                <a:sym typeface="Cabin"/>
              </a:rPr>
              <a:t>The initial 10-day complaint visit shall be unannounced to the Resource Family home upon receipt of a complaint.  If two attempted visits were unsuccessful,  the visit may be </a:t>
            </a:r>
            <a:r>
              <a:rPr lang="en-US" sz="2800" b="0" i="0" u="sng" strike="noStrike" cap="none" dirty="0">
                <a:solidFill>
                  <a:schemeClr val="tx1"/>
                </a:solidFill>
                <a:latin typeface="Cabin"/>
                <a:ea typeface="Cabin"/>
                <a:cs typeface="Cabin"/>
                <a:sym typeface="Cabin"/>
              </a:rPr>
              <a:t>scheduled with supervisory approval</a:t>
            </a:r>
            <a:r>
              <a:rPr lang="en-US" sz="2800" b="0" i="0" u="none" strike="noStrike" cap="none" dirty="0">
                <a:solidFill>
                  <a:schemeClr val="tx1"/>
                </a:solidFill>
                <a:sym typeface="Cabin"/>
              </a:rPr>
              <a:t>. </a:t>
            </a:r>
            <a:endParaRPr sz="2800" dirty="0">
              <a:solidFill>
                <a:schemeClr val="tx1"/>
              </a:solidFill>
            </a:endParaRPr>
          </a:p>
          <a:p>
            <a:pPr marL="457200" marR="0" lvl="0" indent="-457200" algn="l" rtl="0">
              <a:spcBef>
                <a:spcPts val="600"/>
              </a:spcBef>
              <a:spcAft>
                <a:spcPts val="0"/>
              </a:spcAft>
              <a:buClr>
                <a:schemeClr val="accent1"/>
              </a:buClr>
              <a:buSzPts val="2128"/>
              <a:buFont typeface="Wingdings" pitchFamily="2" charset="2"/>
              <a:buChar char="Ø"/>
            </a:pPr>
            <a:r>
              <a:rPr lang="en-US" sz="2800" dirty="0">
                <a:solidFill>
                  <a:schemeClr val="tx1"/>
                </a:solidFill>
              </a:rPr>
              <a:t>When s</a:t>
            </a:r>
            <a:r>
              <a:rPr lang="en-US" sz="2800" b="0" i="0" u="none" strike="noStrike" cap="none" dirty="0">
                <a:solidFill>
                  <a:schemeClr val="tx1"/>
                </a:solidFill>
                <a:latin typeface="Cabin"/>
                <a:ea typeface="Cabin"/>
                <a:cs typeface="Cabin"/>
                <a:sym typeface="Cabin"/>
              </a:rPr>
              <a:t>cheduling the </a:t>
            </a:r>
            <a:r>
              <a:rPr lang="en-US" sz="2800" dirty="0">
                <a:solidFill>
                  <a:schemeClr val="tx1"/>
                </a:solidFill>
              </a:rPr>
              <a:t>v</a:t>
            </a:r>
            <a:r>
              <a:rPr lang="en-US" sz="2800" b="0" i="0" u="none" strike="noStrike" cap="none" dirty="0">
                <a:solidFill>
                  <a:schemeClr val="tx1"/>
                </a:solidFill>
                <a:latin typeface="Cabin"/>
                <a:ea typeface="Cabin"/>
                <a:cs typeface="Cabin"/>
                <a:sym typeface="Cabin"/>
              </a:rPr>
              <a:t>isit </a:t>
            </a:r>
            <a:r>
              <a:rPr lang="en-US" sz="2800" dirty="0">
                <a:solidFill>
                  <a:schemeClr val="tx1"/>
                </a:solidFill>
              </a:rPr>
              <a:t>d</a:t>
            </a:r>
            <a:r>
              <a:rPr lang="en-US" sz="2800" b="0" i="0" u="none" strike="noStrike" cap="none" dirty="0">
                <a:solidFill>
                  <a:schemeClr val="tx1"/>
                </a:solidFill>
                <a:sym typeface="Cabin"/>
              </a:rPr>
              <a:t>o not jeopardize the integrity of the investigation or the safety of children/NMD.</a:t>
            </a:r>
            <a:endParaRPr sz="2800" dirty="0">
              <a:solidFill>
                <a:schemeClr val="tx1"/>
              </a:solidFill>
            </a:endParaRPr>
          </a:p>
          <a:p>
            <a:pPr marL="914400" marR="0" lvl="1" indent="-457200" algn="l" rtl="0">
              <a:spcBef>
                <a:spcPts val="600"/>
              </a:spcBef>
              <a:spcAft>
                <a:spcPts val="0"/>
              </a:spcAft>
              <a:buClr>
                <a:schemeClr val="accent2"/>
              </a:buClr>
              <a:buSzPts val="2128"/>
              <a:buFont typeface="Wingdings" pitchFamily="2" charset="2"/>
              <a:buChar char="Ø"/>
            </a:pPr>
            <a:r>
              <a:rPr lang="en-US" sz="2800" b="0" i="0" u="none" strike="noStrike" cap="none" dirty="0">
                <a:solidFill>
                  <a:schemeClr val="tx1"/>
                </a:solidFill>
                <a:sym typeface="Cabin"/>
              </a:rPr>
              <a:t>Each attempt must be documented on the log.</a:t>
            </a:r>
            <a:endParaRPr sz="2800" dirty="0">
              <a:solidFill>
                <a:schemeClr val="tx1"/>
              </a:solidFill>
            </a:endParaRPr>
          </a:p>
          <a:p>
            <a:pPr marL="914400" marR="0" lvl="1" indent="-457200" algn="l" rtl="0">
              <a:spcBef>
                <a:spcPts val="600"/>
              </a:spcBef>
              <a:spcAft>
                <a:spcPts val="0"/>
              </a:spcAft>
              <a:buClr>
                <a:schemeClr val="accent2"/>
              </a:buClr>
              <a:buSzPts val="2128"/>
              <a:buFont typeface="Wingdings" pitchFamily="2" charset="2"/>
              <a:buChar char="Ø"/>
            </a:pPr>
            <a:r>
              <a:rPr lang="en-US" sz="2800" b="0" i="0" u="none" strike="noStrike" cap="none" dirty="0">
                <a:solidFill>
                  <a:schemeClr val="tx1"/>
                </a:solidFill>
                <a:sym typeface="Cabin"/>
              </a:rPr>
              <a:t>Investigator should not disclose complaint when scheduling visit.</a:t>
            </a:r>
            <a:endParaRPr sz="2800" dirty="0">
              <a:solidFill>
                <a:schemeClr val="tx1"/>
              </a:solidFill>
            </a:endParaRPr>
          </a:p>
          <a:p>
            <a:pPr marL="274320" marR="0" lvl="0" indent="-148844" algn="l" rtl="0">
              <a:spcBef>
                <a:spcPts val="1200"/>
              </a:spcBef>
              <a:spcAft>
                <a:spcPts val="0"/>
              </a:spcAft>
              <a:buClr>
                <a:schemeClr val="accent1"/>
              </a:buClr>
              <a:buSzPts val="1976"/>
              <a:buFont typeface="Noto Sans Symbols"/>
              <a:buNone/>
            </a:pPr>
            <a:endParaRPr sz="2600" b="0" i="0" u="none" strike="noStrike" cap="none" dirty="0">
              <a:solidFill>
                <a:schemeClr val="dk1"/>
              </a:solidFill>
              <a:latin typeface="Cabin"/>
              <a:ea typeface="Cabin"/>
              <a:cs typeface="Cabin"/>
              <a:sym typeface="Cabi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381000" y="457200"/>
            <a:ext cx="8382000" cy="677108"/>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Day 4 Training Overview</a:t>
            </a:r>
            <a:endParaRPr sz="3200" b="0" i="0" u="none" strike="noStrike" cap="none">
              <a:solidFill>
                <a:schemeClr val="dk2"/>
              </a:solidFill>
              <a:latin typeface="Bookman Old Style"/>
              <a:ea typeface="Bookman Old Style"/>
              <a:cs typeface="Bookman Old Style"/>
              <a:sym typeface="Bookman Old Style"/>
            </a:endParaRPr>
          </a:p>
        </p:txBody>
      </p:sp>
      <p:sp>
        <p:nvSpPr>
          <p:cNvPr id="145" name="Shape 145"/>
          <p:cNvSpPr txBox="1">
            <a:spLocks noGrp="1"/>
          </p:cNvSpPr>
          <p:nvPr>
            <p:ph type="body" idx="1"/>
          </p:nvPr>
        </p:nvSpPr>
        <p:spPr>
          <a:xfrm>
            <a:off x="381000" y="1295400"/>
            <a:ext cx="8382000" cy="4757423"/>
          </a:xfrm>
          <a:prstGeom prst="rect">
            <a:avLst/>
          </a:prstGeom>
          <a:noFill/>
          <a:ln>
            <a:noFill/>
          </a:ln>
        </p:spPr>
        <p:txBody>
          <a:bodyPr wrap="square" lIns="91425" tIns="45700" rIns="91425" bIns="45700" anchor="t" anchorCtr="0">
            <a:noAutofit/>
          </a:bodyPr>
          <a:lstStyle/>
          <a:p>
            <a:pPr marL="457200" marR="0" lvl="1" indent="-457200" algn="l" rtl="0">
              <a:lnSpc>
                <a:spcPct val="100000"/>
              </a:lnSpc>
              <a:spcBef>
                <a:spcPts val="0"/>
              </a:spcBef>
              <a:spcAft>
                <a:spcPts val="0"/>
              </a:spcAft>
              <a:buClr>
                <a:schemeClr val="accent1"/>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Complaint Process</a:t>
            </a:r>
            <a:endParaRPr sz="2400" dirty="0"/>
          </a:p>
          <a:p>
            <a:pPr marL="457200" marR="0" lvl="1" indent="-457200" algn="l" rtl="0">
              <a:lnSpc>
                <a:spcPct val="100000"/>
              </a:lnSpc>
              <a:spcBef>
                <a:spcPts val="1200"/>
              </a:spcBef>
              <a:spcAft>
                <a:spcPts val="0"/>
              </a:spcAft>
              <a:buClr>
                <a:schemeClr val="accent1"/>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Post-Investigation Activities and </a:t>
            </a:r>
            <a:br>
              <a:rPr lang="en-US" sz="2400" b="0" i="0" u="none" strike="noStrike" cap="none" dirty="0">
                <a:solidFill>
                  <a:schemeClr val="dk1"/>
                </a:solidFill>
                <a:latin typeface="Cabin"/>
                <a:ea typeface="Cabin"/>
                <a:cs typeface="Cabin"/>
                <a:sym typeface="Cabin"/>
              </a:rPr>
            </a:br>
            <a:r>
              <a:rPr lang="en-US" sz="2400" b="0" i="0" u="none" strike="noStrike" cap="none" dirty="0">
                <a:solidFill>
                  <a:schemeClr val="dk1"/>
                </a:solidFill>
                <a:latin typeface="Cabin"/>
                <a:ea typeface="Cabin"/>
                <a:cs typeface="Cabin"/>
                <a:sym typeface="Cabin"/>
              </a:rPr>
              <a:t>Cross Reporting</a:t>
            </a:r>
            <a:endParaRPr sz="2400" dirty="0"/>
          </a:p>
          <a:p>
            <a:pPr marL="457200" marR="0" lvl="1" indent="-457200" algn="l" rtl="0">
              <a:lnSpc>
                <a:spcPct val="100000"/>
              </a:lnSpc>
              <a:spcBef>
                <a:spcPts val="1200"/>
              </a:spcBef>
              <a:spcAft>
                <a:spcPts val="0"/>
              </a:spcAft>
              <a:buClr>
                <a:schemeClr val="accent1"/>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Administrative Actions</a:t>
            </a:r>
            <a:endParaRPr sz="2400" dirty="0"/>
          </a:p>
          <a:p>
            <a:pPr marL="457200" marR="0" lvl="1" indent="-457200" algn="l" rtl="0">
              <a:lnSpc>
                <a:spcPct val="100000"/>
              </a:lnSpc>
              <a:spcBef>
                <a:spcPts val="1200"/>
              </a:spcBef>
              <a:spcAft>
                <a:spcPts val="0"/>
              </a:spcAft>
              <a:buClr>
                <a:schemeClr val="accent1"/>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Appeal Proceedings</a:t>
            </a:r>
          </a:p>
          <a:p>
            <a:pPr marL="457200" marR="0" lvl="1" indent="-457200" algn="l" rtl="0">
              <a:lnSpc>
                <a:spcPct val="100000"/>
              </a:lnSpc>
              <a:spcBef>
                <a:spcPts val="1200"/>
              </a:spcBef>
              <a:spcAft>
                <a:spcPts val="0"/>
              </a:spcAft>
              <a:buClr>
                <a:schemeClr val="accent1"/>
              </a:buClr>
              <a:buSzPts val="2128"/>
              <a:buFont typeface="Wingdings" pitchFamily="2" charset="2"/>
              <a:buChar char="Ø"/>
            </a:pPr>
            <a:r>
              <a:rPr lang="en-US" sz="2400" dirty="0">
                <a:solidFill>
                  <a:schemeClr val="dk1"/>
                </a:solidFill>
              </a:rPr>
              <a:t>Position Statements</a:t>
            </a:r>
            <a:endParaRPr sz="2400" b="0" i="0" u="none" strike="noStrike" cap="none" dirty="0">
              <a:solidFill>
                <a:schemeClr val="dk1"/>
              </a:solidFill>
              <a:latin typeface="Cabin"/>
              <a:ea typeface="Cabin"/>
              <a:cs typeface="Cabin"/>
              <a:sym typeface="Cabin"/>
            </a:endParaRPr>
          </a:p>
        </p:txBody>
      </p:sp>
      <p:pic>
        <p:nvPicPr>
          <p:cNvPr id="146" name="Shape 146"/>
          <p:cNvPicPr preferRelativeResize="0"/>
          <p:nvPr/>
        </p:nvPicPr>
        <p:blipFill rotWithShape="1">
          <a:blip r:embed="rId3">
            <a:alphaModFix/>
          </a:blip>
          <a:srcRect/>
          <a:stretch/>
        </p:blipFill>
        <p:spPr>
          <a:xfrm>
            <a:off x="5670259" y="1388036"/>
            <a:ext cx="2801675" cy="4202500"/>
          </a:xfrm>
          <a:prstGeom prst="rect">
            <a:avLst/>
          </a:prstGeom>
          <a:noFill/>
          <a:ln>
            <a:noFill/>
          </a:ln>
          <a:effectLst>
            <a:outerShdw blurRad="50800" dist="38100" dir="10800000" algn="r" rotWithShape="0">
              <a:srgbClr val="000000">
                <a:alpha val="40000"/>
              </a:srgbClr>
            </a:outerShdw>
          </a:effectLst>
        </p:spPr>
      </p:pic>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304800" y="152400"/>
            <a:ext cx="8382000" cy="9906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The Complaint Visit</a:t>
            </a:r>
            <a:endParaRPr sz="3200" b="0" i="0" u="none" strike="noStrike" cap="none">
              <a:solidFill>
                <a:schemeClr val="dk2"/>
              </a:solidFill>
              <a:latin typeface="Bookman Old Style"/>
              <a:ea typeface="Bookman Old Style"/>
              <a:cs typeface="Bookman Old Style"/>
              <a:sym typeface="Bookman Old Style"/>
            </a:endParaRPr>
          </a:p>
        </p:txBody>
      </p:sp>
      <p:sp>
        <p:nvSpPr>
          <p:cNvPr id="259" name="Shape 259"/>
          <p:cNvSpPr txBox="1">
            <a:spLocks noGrp="1"/>
          </p:cNvSpPr>
          <p:nvPr>
            <p:ph type="body" idx="1"/>
          </p:nvPr>
        </p:nvSpPr>
        <p:spPr>
          <a:xfrm>
            <a:off x="381000" y="1219200"/>
            <a:ext cx="8382000" cy="4267200"/>
          </a:xfrm>
          <a:prstGeom prst="rect">
            <a:avLst/>
          </a:prstGeom>
          <a:noFill/>
          <a:ln>
            <a:noFill/>
          </a:ln>
        </p:spPr>
        <p:txBody>
          <a:bodyPr wrap="square" lIns="91425" tIns="45700" rIns="91425" bIns="45700" anchor="t" anchorCtr="0">
            <a:noAutofit/>
          </a:bodyPr>
          <a:lstStyle/>
          <a:p>
            <a:pPr marL="457200" marR="0" lvl="0" indent="-457200" algn="l" rtl="0">
              <a:spcBef>
                <a:spcPts val="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Assessing the situation </a:t>
            </a:r>
            <a:endParaRPr sz="2800" b="0" i="0" u="none" strike="noStrike" cap="none" dirty="0">
              <a:solidFill>
                <a:schemeClr val="dk1"/>
              </a:solidFill>
              <a:latin typeface="Cabin"/>
              <a:ea typeface="Cabin"/>
              <a:cs typeface="Cabin"/>
              <a:sym typeface="Cabin"/>
            </a:endParaRPr>
          </a:p>
          <a:p>
            <a:pPr marL="935037" marR="0" lvl="1" indent="-457200" algn="l" rtl="0">
              <a:spcBef>
                <a:spcPts val="600"/>
              </a:spcBef>
              <a:spcAft>
                <a:spcPts val="0"/>
              </a:spcAft>
              <a:buClr>
                <a:schemeClr val="accent2"/>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Home environment</a:t>
            </a:r>
            <a:endParaRPr dirty="0"/>
          </a:p>
          <a:p>
            <a:pPr marL="935037" marR="0" lvl="1" indent="-457200" algn="l" rtl="0">
              <a:spcBef>
                <a:spcPts val="600"/>
              </a:spcBef>
              <a:spcAft>
                <a:spcPts val="0"/>
              </a:spcAft>
              <a:buClr>
                <a:schemeClr val="accent2"/>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Interviews</a:t>
            </a:r>
            <a:endParaRPr dirty="0"/>
          </a:p>
          <a:p>
            <a:pPr marL="935037" marR="0" lvl="1" indent="-457200" algn="l" rtl="0">
              <a:spcBef>
                <a:spcPts val="600"/>
              </a:spcBef>
              <a:spcAft>
                <a:spcPts val="0"/>
              </a:spcAft>
              <a:buClr>
                <a:schemeClr val="accent2"/>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Records review</a:t>
            </a:r>
            <a:endParaRPr dirty="0"/>
          </a:p>
          <a:p>
            <a:pPr marL="935037" marR="0" lvl="1" indent="-457200" algn="l" rtl="0">
              <a:spcBef>
                <a:spcPts val="600"/>
              </a:spcBef>
              <a:spcAft>
                <a:spcPts val="0"/>
              </a:spcAft>
              <a:buClr>
                <a:schemeClr val="accent2"/>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Observations</a:t>
            </a:r>
            <a:endParaRPr dirty="0"/>
          </a:p>
          <a:p>
            <a:pPr marL="935037" marR="0" lvl="1" indent="-457200" algn="l" rtl="0">
              <a:spcBef>
                <a:spcPts val="600"/>
              </a:spcBef>
              <a:spcAft>
                <a:spcPts val="0"/>
              </a:spcAft>
              <a:buClr>
                <a:schemeClr val="accent2"/>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Health/ medical checks</a:t>
            </a:r>
            <a:endParaRPr dirty="0"/>
          </a:p>
          <a:p>
            <a:pPr marL="935037" marR="0" lvl="1" indent="-457200" algn="l" rtl="0">
              <a:spcBef>
                <a:spcPts val="600"/>
              </a:spcBef>
              <a:spcAft>
                <a:spcPts val="0"/>
              </a:spcAft>
              <a:buClr>
                <a:schemeClr val="accent2"/>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Conversation with caregiver/youth about the process of your response</a:t>
            </a:r>
            <a:endParaRPr dirty="0"/>
          </a:p>
          <a:p>
            <a:pPr marL="914400" marR="0" lvl="1" indent="-311086" algn="l" rtl="0">
              <a:spcBef>
                <a:spcPts val="600"/>
              </a:spcBef>
              <a:spcAft>
                <a:spcPts val="0"/>
              </a:spcAft>
              <a:buClr>
                <a:schemeClr val="accent2"/>
              </a:buClr>
              <a:buSzPts val="1976"/>
              <a:buFont typeface="Noto Sans Symbols"/>
              <a:buNone/>
            </a:pPr>
            <a:endParaRPr sz="2600" b="0" i="0" u="none" strike="noStrike" cap="none" dirty="0">
              <a:solidFill>
                <a:schemeClr val="dk1"/>
              </a:solidFill>
              <a:latin typeface="Cabin"/>
              <a:ea typeface="Cabin"/>
              <a:cs typeface="Cabin"/>
              <a:sym typeface="Cabin"/>
            </a:endParaRPr>
          </a:p>
        </p:txBody>
      </p:sp>
      <p:pic>
        <p:nvPicPr>
          <p:cNvPr id="260" name="Shape 260"/>
          <p:cNvPicPr preferRelativeResize="0"/>
          <p:nvPr/>
        </p:nvPicPr>
        <p:blipFill rotWithShape="1">
          <a:blip r:embed="rId3">
            <a:alphaModFix/>
          </a:blip>
          <a:srcRect/>
          <a:stretch/>
        </p:blipFill>
        <p:spPr>
          <a:xfrm>
            <a:off x="4953000" y="990600"/>
            <a:ext cx="3786492" cy="3239916"/>
          </a:xfrm>
          <a:prstGeom prst="rect">
            <a:avLst/>
          </a:prstGeom>
          <a:noFill/>
          <a:ln>
            <a:noFill/>
          </a:ln>
        </p:spPr>
      </p:pic>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Shape 265" descr="http://www.iowaepsdt.org/epsdtnews/images/COVERsum03.jpg"/>
          <p:cNvPicPr preferRelativeResize="0"/>
          <p:nvPr/>
        </p:nvPicPr>
        <p:blipFill rotWithShape="1">
          <a:blip r:embed="rId3">
            <a:alphaModFix/>
          </a:blip>
          <a:srcRect/>
          <a:stretch/>
        </p:blipFill>
        <p:spPr>
          <a:xfrm>
            <a:off x="6096571" y="1439916"/>
            <a:ext cx="2133029" cy="2235467"/>
          </a:xfrm>
          <a:prstGeom prst="rect">
            <a:avLst/>
          </a:prstGeom>
          <a:noFill/>
          <a:ln>
            <a:noFill/>
          </a:ln>
          <a:effectLst>
            <a:outerShdw blurRad="50800" dist="38100" dir="10800000" algn="r" rotWithShape="0">
              <a:srgbClr val="000000">
                <a:alpha val="40000"/>
              </a:srgbClr>
            </a:outerShdw>
          </a:effectLst>
        </p:spPr>
      </p:pic>
      <p:sp>
        <p:nvSpPr>
          <p:cNvPr id="266" name="Shape 266"/>
          <p:cNvSpPr txBox="1">
            <a:spLocks noGrp="1"/>
          </p:cNvSpPr>
          <p:nvPr>
            <p:ph type="body" idx="1"/>
          </p:nvPr>
        </p:nvSpPr>
        <p:spPr>
          <a:xfrm>
            <a:off x="381000" y="1219200"/>
            <a:ext cx="8305800" cy="5029200"/>
          </a:xfrm>
          <a:prstGeom prst="rect">
            <a:avLst/>
          </a:prstGeom>
          <a:noFill/>
          <a:ln>
            <a:noFill/>
          </a:ln>
        </p:spPr>
        <p:txBody>
          <a:bodyPr wrap="square" lIns="91425" tIns="45700" rIns="91425" bIns="45700" anchor="t" anchorCtr="0">
            <a:noAutofit/>
          </a:bodyPr>
          <a:lstStyle/>
          <a:p>
            <a:pPr marL="461963" marR="0" lvl="0" indent="-461963" algn="l" rtl="0">
              <a:lnSpc>
                <a:spcPct val="90000"/>
              </a:lnSpc>
              <a:spcBef>
                <a:spcPts val="0"/>
              </a:spcBef>
              <a:spcAft>
                <a:spcPts val="0"/>
              </a:spcAft>
              <a:buClr>
                <a:schemeClr val="accent1"/>
              </a:buClr>
              <a:buSzPts val="2128"/>
              <a:buFont typeface="Wingdings" pitchFamily="2" charset="2"/>
              <a:buChar char="Ø"/>
            </a:pPr>
            <a:r>
              <a:rPr lang="en-US" sz="2800" b="0" i="0" u="none" strike="noStrike" cap="none" dirty="0">
                <a:solidFill>
                  <a:schemeClr val="tx1"/>
                </a:solidFill>
                <a:sym typeface="Cabin"/>
              </a:rPr>
              <a:t>Prepare questions</a:t>
            </a:r>
            <a:endParaRPr dirty="0">
              <a:solidFill>
                <a:schemeClr val="tx1"/>
              </a:solidFill>
            </a:endParaRPr>
          </a:p>
          <a:p>
            <a:pPr marL="461963" marR="0" lvl="0" indent="-461963" algn="l" rtl="0">
              <a:lnSpc>
                <a:spcPct val="90000"/>
              </a:lnSpc>
              <a:spcBef>
                <a:spcPts val="600"/>
              </a:spcBef>
              <a:spcAft>
                <a:spcPts val="0"/>
              </a:spcAft>
              <a:buClr>
                <a:schemeClr val="accent1"/>
              </a:buClr>
              <a:buSzPts val="2128"/>
              <a:buFont typeface="Wingdings" pitchFamily="2" charset="2"/>
              <a:buChar char="Ø"/>
            </a:pPr>
            <a:r>
              <a:rPr lang="en-US" sz="2800" b="0" i="0" u="none" strike="noStrike" cap="none" dirty="0">
                <a:solidFill>
                  <a:schemeClr val="tx1"/>
                </a:solidFill>
                <a:sym typeface="Cabin"/>
              </a:rPr>
              <a:t>Take time to build rapport</a:t>
            </a:r>
            <a:endParaRPr dirty="0">
              <a:solidFill>
                <a:schemeClr val="tx1"/>
              </a:solidFill>
            </a:endParaRPr>
          </a:p>
          <a:p>
            <a:pPr marL="461963" marR="0" lvl="0" indent="-461963" algn="l" rtl="0">
              <a:lnSpc>
                <a:spcPct val="90000"/>
              </a:lnSpc>
              <a:spcBef>
                <a:spcPts val="600"/>
              </a:spcBef>
              <a:spcAft>
                <a:spcPts val="0"/>
              </a:spcAft>
              <a:buClr>
                <a:schemeClr val="accent1"/>
              </a:buClr>
              <a:buSzPts val="2128"/>
              <a:buFont typeface="Wingdings" pitchFamily="2" charset="2"/>
              <a:buChar char="Ø"/>
            </a:pPr>
            <a:r>
              <a:rPr lang="en-US" sz="2800" b="0" i="0" u="none" strike="noStrike" cap="none" dirty="0">
                <a:solidFill>
                  <a:schemeClr val="tx1"/>
                </a:solidFill>
                <a:sym typeface="Cabin"/>
              </a:rPr>
              <a:t>Private area (i.e., school)</a:t>
            </a:r>
            <a:endParaRPr dirty="0">
              <a:solidFill>
                <a:schemeClr val="tx1"/>
              </a:solidFill>
            </a:endParaRPr>
          </a:p>
          <a:p>
            <a:pPr marL="461963" marR="0" lvl="0" indent="-461963" algn="l" rtl="0">
              <a:lnSpc>
                <a:spcPct val="90000"/>
              </a:lnSpc>
              <a:spcBef>
                <a:spcPts val="600"/>
              </a:spcBef>
              <a:spcAft>
                <a:spcPts val="0"/>
              </a:spcAft>
              <a:buClr>
                <a:schemeClr val="accent1"/>
              </a:buClr>
              <a:buSzPts val="2128"/>
              <a:buFont typeface="Wingdings" pitchFamily="2" charset="2"/>
              <a:buChar char="Ø"/>
            </a:pPr>
            <a:r>
              <a:rPr lang="en-US" sz="2800" b="0" i="0" u="none" strike="noStrike" cap="none" dirty="0">
                <a:solidFill>
                  <a:schemeClr val="tx1"/>
                </a:solidFill>
                <a:sym typeface="Cabin"/>
              </a:rPr>
              <a:t>No leading questions</a:t>
            </a:r>
            <a:endParaRPr dirty="0">
              <a:solidFill>
                <a:schemeClr val="tx1"/>
              </a:solidFill>
            </a:endParaRPr>
          </a:p>
          <a:p>
            <a:pPr marL="461963" marR="0" lvl="0" indent="-461963" algn="l" rtl="0">
              <a:lnSpc>
                <a:spcPct val="90000"/>
              </a:lnSpc>
              <a:spcBef>
                <a:spcPts val="600"/>
              </a:spcBef>
              <a:spcAft>
                <a:spcPts val="0"/>
              </a:spcAft>
              <a:buClr>
                <a:schemeClr val="accent1"/>
              </a:buClr>
              <a:buSzPts val="2128"/>
              <a:buFont typeface="Wingdings" pitchFamily="2" charset="2"/>
              <a:buChar char="Ø"/>
            </a:pPr>
            <a:r>
              <a:rPr lang="en-US" sz="2800" b="0" i="0" u="none" strike="noStrike" cap="none" dirty="0">
                <a:solidFill>
                  <a:schemeClr val="tx1"/>
                </a:solidFill>
                <a:sym typeface="Cabin"/>
              </a:rPr>
              <a:t>If a forensic interview is to occur, </a:t>
            </a:r>
            <a:br>
              <a:rPr lang="en-US" sz="2800" b="0" i="0" u="none" strike="noStrike" cap="none" dirty="0">
                <a:solidFill>
                  <a:schemeClr val="tx1"/>
                </a:solidFill>
                <a:sym typeface="Cabin"/>
              </a:rPr>
            </a:br>
            <a:r>
              <a:rPr lang="en-US" sz="2800" b="0" i="0" u="none" strike="noStrike" cap="none" dirty="0">
                <a:solidFill>
                  <a:schemeClr val="tx1"/>
                </a:solidFill>
                <a:sym typeface="Cabin"/>
              </a:rPr>
              <a:t>request to observe the interview</a:t>
            </a:r>
            <a:endParaRPr dirty="0">
              <a:solidFill>
                <a:schemeClr val="tx1"/>
              </a:solidFill>
            </a:endParaRPr>
          </a:p>
          <a:p>
            <a:pPr marL="461963" marR="0" lvl="0" indent="-461963" algn="l" rtl="0">
              <a:lnSpc>
                <a:spcPct val="90000"/>
              </a:lnSpc>
              <a:spcBef>
                <a:spcPts val="600"/>
              </a:spcBef>
              <a:spcAft>
                <a:spcPts val="0"/>
              </a:spcAft>
              <a:buClr>
                <a:schemeClr val="accent1"/>
              </a:buClr>
              <a:buSzPts val="2128"/>
              <a:buFont typeface="Wingdings" pitchFamily="2" charset="2"/>
              <a:buChar char="Ø"/>
            </a:pPr>
            <a:r>
              <a:rPr lang="en-US" sz="2800" b="0" i="0" u="none" strike="noStrike" cap="none" dirty="0">
                <a:solidFill>
                  <a:schemeClr val="tx1"/>
                </a:solidFill>
                <a:sym typeface="Cabin"/>
              </a:rPr>
              <a:t>Open-ended questions</a:t>
            </a:r>
            <a:endParaRPr dirty="0">
              <a:solidFill>
                <a:schemeClr val="tx1"/>
              </a:solidFill>
            </a:endParaRPr>
          </a:p>
          <a:p>
            <a:pPr marL="914400" marR="0" lvl="1" indent="-461963" algn="l" rtl="0">
              <a:lnSpc>
                <a:spcPct val="90000"/>
              </a:lnSpc>
              <a:spcBef>
                <a:spcPts val="500"/>
              </a:spcBef>
              <a:spcAft>
                <a:spcPts val="0"/>
              </a:spcAft>
              <a:buClr>
                <a:schemeClr val="accent2"/>
              </a:buClr>
              <a:buSzPts val="2128"/>
              <a:buFont typeface="Wingdings" pitchFamily="2" charset="2"/>
              <a:buChar char="Ø"/>
            </a:pPr>
            <a:r>
              <a:rPr lang="en-US" sz="2800" b="0" i="0" u="none" strike="noStrike" cap="none" dirty="0">
                <a:solidFill>
                  <a:schemeClr val="tx1"/>
                </a:solidFill>
                <a:sym typeface="Cabin"/>
              </a:rPr>
              <a:t>Listening skills</a:t>
            </a:r>
            <a:endParaRPr dirty="0">
              <a:solidFill>
                <a:schemeClr val="tx1"/>
              </a:solidFill>
            </a:endParaRPr>
          </a:p>
          <a:p>
            <a:pPr marL="914400" marR="0" lvl="1" indent="-461963" algn="l" rtl="0">
              <a:lnSpc>
                <a:spcPct val="90000"/>
              </a:lnSpc>
              <a:spcBef>
                <a:spcPts val="500"/>
              </a:spcBef>
              <a:spcAft>
                <a:spcPts val="0"/>
              </a:spcAft>
              <a:buClr>
                <a:schemeClr val="accent2"/>
              </a:buClr>
              <a:buSzPts val="2128"/>
              <a:buFont typeface="Wingdings" pitchFamily="2" charset="2"/>
              <a:buChar char="Ø"/>
            </a:pPr>
            <a:r>
              <a:rPr lang="en-US" sz="2800" b="0" i="0" u="none" strike="noStrike" cap="none" dirty="0">
                <a:solidFill>
                  <a:schemeClr val="tx1"/>
                </a:solidFill>
                <a:sym typeface="Cabin"/>
              </a:rPr>
              <a:t>Sensitivity to age, culture, gender</a:t>
            </a:r>
            <a:endParaRPr dirty="0">
              <a:solidFill>
                <a:schemeClr val="tx1"/>
              </a:solidFill>
            </a:endParaRPr>
          </a:p>
          <a:p>
            <a:pPr marL="461963" marR="0" lvl="0" indent="-461963" algn="l" rtl="0">
              <a:lnSpc>
                <a:spcPct val="90000"/>
              </a:lnSpc>
              <a:spcBef>
                <a:spcPts val="600"/>
              </a:spcBef>
              <a:spcAft>
                <a:spcPts val="0"/>
              </a:spcAft>
              <a:buClr>
                <a:schemeClr val="accent1"/>
              </a:buClr>
              <a:buSzPts val="2128"/>
              <a:buFont typeface="Wingdings" pitchFamily="2" charset="2"/>
              <a:buChar char="Ø"/>
            </a:pPr>
            <a:r>
              <a:rPr lang="en-US" sz="2800" b="0" i="0" u="none" strike="noStrike" cap="none" dirty="0">
                <a:solidFill>
                  <a:schemeClr val="tx1"/>
                </a:solidFill>
                <a:sym typeface="Cabin"/>
              </a:rPr>
              <a:t>Document</a:t>
            </a:r>
            <a:endParaRPr dirty="0">
              <a:solidFill>
                <a:schemeClr val="tx1"/>
              </a:solidFill>
            </a:endParaRPr>
          </a:p>
        </p:txBody>
      </p:sp>
      <p:sp>
        <p:nvSpPr>
          <p:cNvPr id="267" name="Shape 267"/>
          <p:cNvSpPr txBox="1">
            <a:spLocks noGrp="1"/>
          </p:cNvSpPr>
          <p:nvPr>
            <p:ph type="title"/>
          </p:nvPr>
        </p:nvSpPr>
        <p:spPr>
          <a:xfrm>
            <a:off x="381000" y="228600"/>
            <a:ext cx="7848600" cy="9144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Interviewing Tips...</a:t>
            </a:r>
            <a:endParaRPr/>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457200" y="152400"/>
            <a:ext cx="8229600" cy="9906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2880"/>
              <a:buFont typeface="Bookman Old Style"/>
              <a:buNone/>
            </a:pPr>
            <a:r>
              <a:rPr lang="en-US" sz="2880" b="0" i="0" u="none" strike="noStrike" cap="none">
                <a:solidFill>
                  <a:schemeClr val="dk2"/>
                </a:solidFill>
                <a:latin typeface="Bookman Old Style"/>
                <a:ea typeface="Bookman Old Style"/>
                <a:cs typeface="Bookman Old Style"/>
                <a:sym typeface="Bookman Old Style"/>
              </a:rPr>
              <a:t>Additional Allegations in </a:t>
            </a:r>
            <a:br>
              <a:rPr lang="en-US" sz="2880" b="0" i="0" u="none" strike="noStrike" cap="none">
                <a:solidFill>
                  <a:schemeClr val="dk2"/>
                </a:solidFill>
                <a:latin typeface="Bookman Old Style"/>
                <a:ea typeface="Bookman Old Style"/>
                <a:cs typeface="Bookman Old Style"/>
                <a:sym typeface="Bookman Old Style"/>
              </a:rPr>
            </a:br>
            <a:r>
              <a:rPr lang="en-US" sz="2880" b="0" i="0" u="none" strike="noStrike" cap="none">
                <a:solidFill>
                  <a:schemeClr val="dk2"/>
                </a:solidFill>
                <a:latin typeface="Bookman Old Style"/>
                <a:ea typeface="Bookman Old Style"/>
                <a:cs typeface="Bookman Old Style"/>
                <a:sym typeface="Bookman Old Style"/>
              </a:rPr>
              <a:t>the Course of an Investigation</a:t>
            </a:r>
            <a:endParaRPr sz="2880" b="0" i="0" u="none" strike="noStrike" cap="none">
              <a:solidFill>
                <a:schemeClr val="dk2"/>
              </a:solidFill>
              <a:latin typeface="Bookman Old Style"/>
              <a:ea typeface="Bookman Old Style"/>
              <a:cs typeface="Bookman Old Style"/>
              <a:sym typeface="Bookman Old Style"/>
            </a:endParaRPr>
          </a:p>
        </p:txBody>
      </p:sp>
      <p:pic>
        <p:nvPicPr>
          <p:cNvPr id="273" name="Shape 273"/>
          <p:cNvPicPr preferRelativeResize="0"/>
          <p:nvPr/>
        </p:nvPicPr>
        <p:blipFill rotWithShape="1">
          <a:blip r:embed="rId3">
            <a:alphaModFix/>
          </a:blip>
          <a:srcRect/>
          <a:stretch/>
        </p:blipFill>
        <p:spPr>
          <a:xfrm rot="1630770">
            <a:off x="6909105" y="4597403"/>
            <a:ext cx="1781258" cy="2078129"/>
          </a:xfrm>
          <a:prstGeom prst="rect">
            <a:avLst/>
          </a:prstGeom>
          <a:noFill/>
          <a:ln>
            <a:noFill/>
          </a:ln>
          <a:effectLst>
            <a:outerShdw blurRad="50800" dist="38100" dir="8100000" algn="tr" rotWithShape="0">
              <a:srgbClr val="000000">
                <a:alpha val="40000"/>
              </a:srgbClr>
            </a:outerShdw>
          </a:effectLst>
        </p:spPr>
      </p:pic>
      <p:sp>
        <p:nvSpPr>
          <p:cNvPr id="274" name="Shape 274"/>
          <p:cNvSpPr txBox="1">
            <a:spLocks noGrp="1"/>
          </p:cNvSpPr>
          <p:nvPr>
            <p:ph type="body" idx="1"/>
          </p:nvPr>
        </p:nvSpPr>
        <p:spPr>
          <a:xfrm>
            <a:off x="457200" y="1219200"/>
            <a:ext cx="8153400" cy="5410200"/>
          </a:xfrm>
          <a:prstGeom prst="rect">
            <a:avLst/>
          </a:prstGeom>
          <a:noFill/>
          <a:ln>
            <a:noFill/>
          </a:ln>
        </p:spPr>
        <p:txBody>
          <a:bodyPr wrap="square" lIns="91425" tIns="45700" rIns="91425" bIns="45700" anchor="t" anchorCtr="0">
            <a:noAutofit/>
          </a:bodyPr>
          <a:lstStyle/>
          <a:p>
            <a:pPr marL="461963" marR="0" lvl="0" indent="-461963" algn="l" rtl="0">
              <a:spcBef>
                <a:spcPts val="0"/>
              </a:spcBef>
              <a:spcAft>
                <a:spcPts val="0"/>
              </a:spcAft>
              <a:buClr>
                <a:schemeClr val="accent1"/>
              </a:buClr>
              <a:buSzPts val="2128"/>
              <a:buFont typeface="Wingdings" pitchFamily="2" charset="2"/>
              <a:buChar char="Ø"/>
            </a:pPr>
            <a:r>
              <a:rPr lang="en-US" sz="2800" b="0" i="0" u="none" strike="noStrike" cap="none" dirty="0">
                <a:solidFill>
                  <a:schemeClr val="tx1"/>
                </a:solidFill>
                <a:sym typeface="Cabin"/>
              </a:rPr>
              <a:t>When interviewing a victim and/or witness, additional allegations may be made. </a:t>
            </a:r>
            <a:endParaRPr dirty="0">
              <a:solidFill>
                <a:schemeClr val="tx1"/>
              </a:solidFill>
            </a:endParaRPr>
          </a:p>
          <a:p>
            <a:pPr marL="461963" marR="0" lvl="0" indent="-461963" algn="l" rtl="0">
              <a:spcBef>
                <a:spcPts val="1200"/>
              </a:spcBef>
              <a:spcAft>
                <a:spcPts val="0"/>
              </a:spcAft>
              <a:buClr>
                <a:schemeClr val="accent1"/>
              </a:buClr>
              <a:buSzPts val="2128"/>
              <a:buFont typeface="Wingdings" pitchFamily="2" charset="2"/>
              <a:buChar char="Ø"/>
            </a:pPr>
            <a:r>
              <a:rPr lang="en-US" sz="2800" b="0" i="0" u="none" strike="noStrike" cap="none" dirty="0">
                <a:solidFill>
                  <a:schemeClr val="tx1"/>
                </a:solidFill>
                <a:latin typeface="Cabin"/>
                <a:ea typeface="Cabin"/>
                <a:cs typeface="Cabin"/>
                <a:sym typeface="Cabin"/>
              </a:rPr>
              <a:t>Allegations must be treated as a new complaint and documented on an RFA 802 with a new </a:t>
            </a:r>
            <a:r>
              <a:rPr lang="en-US" sz="2800" dirty="0">
                <a:solidFill>
                  <a:schemeClr val="tx1"/>
                </a:solidFill>
              </a:rPr>
              <a:t>complaint</a:t>
            </a:r>
            <a:r>
              <a:rPr lang="en-US" sz="2800" b="0" i="0" u="none" strike="noStrike" cap="none" dirty="0">
                <a:solidFill>
                  <a:schemeClr val="tx1"/>
                </a:solidFill>
                <a:sym typeface="Cabin"/>
              </a:rPr>
              <a:t> number.</a:t>
            </a:r>
            <a:endParaRPr dirty="0">
              <a:solidFill>
                <a:schemeClr val="tx1"/>
              </a:solidFill>
            </a:endParaRPr>
          </a:p>
          <a:p>
            <a:pPr marL="461963" marR="0" lvl="0" indent="-461963" algn="l" rtl="0">
              <a:spcBef>
                <a:spcPts val="600"/>
              </a:spcBef>
              <a:spcAft>
                <a:spcPts val="0"/>
              </a:spcAft>
              <a:buClr>
                <a:schemeClr val="accent1"/>
              </a:buClr>
              <a:buSzPts val="2128"/>
              <a:buFont typeface="Wingdings" pitchFamily="2" charset="2"/>
              <a:buChar char="Ø"/>
            </a:pPr>
            <a:r>
              <a:rPr lang="en-US" sz="2800" b="0" i="0" u="none" strike="noStrike" cap="none" dirty="0">
                <a:solidFill>
                  <a:schemeClr val="tx1"/>
                </a:solidFill>
                <a:sym typeface="Cabin"/>
              </a:rPr>
              <a:t>Received date for the complaint would </a:t>
            </a:r>
            <a:br>
              <a:rPr lang="en-US" sz="2800" b="0" i="0" u="none" strike="noStrike" cap="none" dirty="0">
                <a:solidFill>
                  <a:schemeClr val="tx1"/>
                </a:solidFill>
                <a:sym typeface="Cabin"/>
              </a:rPr>
            </a:br>
            <a:r>
              <a:rPr lang="en-US" sz="2800" b="0" i="0" u="none" strike="noStrike" cap="none" dirty="0">
                <a:solidFill>
                  <a:schemeClr val="tx1"/>
                </a:solidFill>
                <a:sym typeface="Cabin"/>
              </a:rPr>
              <a:t>be the date the allegation was disclosed </a:t>
            </a:r>
            <a:br>
              <a:rPr lang="en-US" sz="2800" b="0" i="0" u="none" strike="noStrike" cap="none" dirty="0">
                <a:solidFill>
                  <a:schemeClr val="tx1"/>
                </a:solidFill>
                <a:sym typeface="Cabin"/>
              </a:rPr>
            </a:br>
            <a:r>
              <a:rPr lang="en-US" sz="2800" b="0" i="0" u="none" strike="noStrike" cap="none" dirty="0">
                <a:solidFill>
                  <a:schemeClr val="tx1"/>
                </a:solidFill>
                <a:sym typeface="Cabin"/>
              </a:rPr>
              <a:t>in the interview.</a:t>
            </a:r>
            <a:endParaRPr dirty="0">
              <a:solidFill>
                <a:schemeClr val="tx1"/>
              </a:solidFill>
            </a:endParaRPr>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457200" y="381000"/>
            <a:ext cx="8305800" cy="7620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dirty="0">
                <a:solidFill>
                  <a:schemeClr val="dk2"/>
                </a:solidFill>
                <a:latin typeface="Bookman Old Style"/>
                <a:ea typeface="Bookman Old Style"/>
                <a:cs typeface="Bookman Old Style"/>
                <a:sym typeface="Bookman Old Style"/>
              </a:rPr>
              <a:t>Additional Information Discovered </a:t>
            </a:r>
            <a:endParaRPr dirty="0"/>
          </a:p>
        </p:txBody>
      </p:sp>
      <p:sp>
        <p:nvSpPr>
          <p:cNvPr id="287" name="Shape 287"/>
          <p:cNvSpPr txBox="1">
            <a:spLocks noGrp="1"/>
          </p:cNvSpPr>
          <p:nvPr>
            <p:ph type="body" idx="1"/>
          </p:nvPr>
        </p:nvSpPr>
        <p:spPr>
          <a:xfrm>
            <a:off x="457200" y="1219200"/>
            <a:ext cx="8382000" cy="4284250"/>
          </a:xfrm>
          <a:prstGeom prst="rect">
            <a:avLst/>
          </a:prstGeom>
          <a:noFill/>
          <a:ln>
            <a:noFill/>
          </a:ln>
        </p:spPr>
        <p:txBody>
          <a:bodyPr wrap="square" lIns="91425" tIns="45700" rIns="91425" bIns="45700" anchor="t" anchorCtr="0">
            <a:noAutofit/>
          </a:bodyPr>
          <a:lstStyle/>
          <a:p>
            <a:pPr marL="457200" marR="0" lvl="0" indent="-487172" algn="l" rtl="0">
              <a:lnSpc>
                <a:spcPct val="90000"/>
              </a:lnSpc>
              <a:spcBef>
                <a:spcPts val="0"/>
              </a:spcBef>
              <a:spcAft>
                <a:spcPts val="0"/>
              </a:spcAft>
              <a:buClr>
                <a:schemeClr val="accent1"/>
              </a:buClr>
              <a:buSzPts val="2600"/>
              <a:buFont typeface="Wingdings" pitchFamily="2" charset="2"/>
              <a:buChar char="Ø"/>
            </a:pPr>
            <a:r>
              <a:rPr lang="en-US" b="0" i="0" u="none" strike="noStrike" cap="none" dirty="0">
                <a:solidFill>
                  <a:schemeClr val="dk1"/>
                </a:solidFill>
                <a:latin typeface="Cabin"/>
                <a:ea typeface="Cabin"/>
                <a:cs typeface="Cabin"/>
                <a:sym typeface="Cabin"/>
              </a:rPr>
              <a:t>If during the course of an investigation, the County discovers or receives information that a RF may not be conforming to applicable laws and/or the WDs, unrelated to the current investigation, the County shall take appropriate action in response.</a:t>
            </a:r>
          </a:p>
          <a:p>
            <a:pPr marL="457200" marR="0" lvl="0" indent="-487172" algn="l" rtl="0">
              <a:lnSpc>
                <a:spcPct val="90000"/>
              </a:lnSpc>
              <a:spcBef>
                <a:spcPts val="0"/>
              </a:spcBef>
              <a:spcAft>
                <a:spcPts val="0"/>
              </a:spcAft>
              <a:buClr>
                <a:schemeClr val="accent1"/>
              </a:buClr>
              <a:buSzPts val="2600"/>
              <a:buFont typeface="Wingdings" pitchFamily="2" charset="2"/>
              <a:buChar char="Ø"/>
            </a:pPr>
            <a:endParaRPr lang="en-US" b="0" i="0" u="none" strike="noStrike" cap="none" dirty="0">
              <a:solidFill>
                <a:schemeClr val="dk1"/>
              </a:solidFill>
              <a:latin typeface="Cabin"/>
              <a:ea typeface="Cabin"/>
              <a:cs typeface="Cabin"/>
              <a:sym typeface="Cabin"/>
            </a:endParaRPr>
          </a:p>
          <a:p>
            <a:pPr lvl="1" indent="-487172">
              <a:lnSpc>
                <a:spcPct val="90000"/>
              </a:lnSpc>
              <a:spcBef>
                <a:spcPts val="0"/>
              </a:spcBef>
              <a:buClr>
                <a:schemeClr val="accent1"/>
              </a:buClr>
              <a:buSzPts val="2600"/>
              <a:buFont typeface="Wingdings" pitchFamily="2" charset="2"/>
              <a:buChar char="Ø"/>
            </a:pPr>
            <a:r>
              <a:rPr lang="en-US" dirty="0">
                <a:solidFill>
                  <a:schemeClr val="dk1"/>
                </a:solidFill>
              </a:rPr>
              <a:t>When at the home investigating a complaint, the worker notices that the cleaning supplies have been left out and are accessible to small children. </a:t>
            </a:r>
          </a:p>
          <a:p>
            <a:pPr marL="427228" lvl="1" indent="0">
              <a:lnSpc>
                <a:spcPct val="90000"/>
              </a:lnSpc>
              <a:spcBef>
                <a:spcPts val="0"/>
              </a:spcBef>
              <a:buClr>
                <a:schemeClr val="accent1"/>
              </a:buClr>
              <a:buSzPts val="2600"/>
              <a:buNone/>
            </a:pPr>
            <a:endParaRPr lang="en-US" dirty="0">
              <a:solidFill>
                <a:schemeClr val="dk1"/>
              </a:solidFill>
            </a:endParaRPr>
          </a:p>
          <a:p>
            <a:pPr lvl="2" indent="-487172">
              <a:lnSpc>
                <a:spcPct val="90000"/>
              </a:lnSpc>
              <a:spcBef>
                <a:spcPts val="0"/>
              </a:spcBef>
              <a:buClr>
                <a:schemeClr val="accent1"/>
              </a:buClr>
              <a:buSzPts val="2600"/>
              <a:buFont typeface="Wingdings" pitchFamily="2" charset="2"/>
              <a:buChar char="Ø"/>
            </a:pPr>
            <a:r>
              <a:rPr lang="en-US" dirty="0"/>
              <a:t>How should an RFA Social Worker respond?</a:t>
            </a:r>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Shape 292" descr="http://i1037.photobucket.com/albums/a459/ikyusan86/Caution_big.png"/>
          <p:cNvPicPr preferRelativeResize="0"/>
          <p:nvPr/>
        </p:nvPicPr>
        <p:blipFill rotWithShape="1">
          <a:blip r:embed="rId3">
            <a:alphaModFix/>
          </a:blip>
          <a:srcRect/>
          <a:stretch/>
        </p:blipFill>
        <p:spPr>
          <a:xfrm>
            <a:off x="1752600" y="1447800"/>
            <a:ext cx="5943600" cy="4953000"/>
          </a:xfrm>
          <a:prstGeom prst="rect">
            <a:avLst/>
          </a:prstGeom>
          <a:noFill/>
          <a:ln>
            <a:noFill/>
          </a:ln>
        </p:spPr>
      </p:pic>
      <p:sp>
        <p:nvSpPr>
          <p:cNvPr id="293" name="Shape 293"/>
          <p:cNvSpPr txBox="1">
            <a:spLocks noGrp="1"/>
          </p:cNvSpPr>
          <p:nvPr>
            <p:ph type="title"/>
          </p:nvPr>
        </p:nvSpPr>
        <p:spPr>
          <a:xfrm>
            <a:off x="381000" y="381000"/>
            <a:ext cx="7575550" cy="6858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1"/>
              </a:buClr>
              <a:buSzPts val="2900"/>
              <a:buFont typeface="Bookman Old Style"/>
              <a:buNone/>
            </a:pPr>
            <a:r>
              <a:rPr lang="en-US" sz="2900" b="0" i="0" u="none" strike="noStrike" cap="none">
                <a:solidFill>
                  <a:schemeClr val="dk1"/>
                </a:solidFill>
                <a:latin typeface="Bookman Old Style"/>
                <a:ea typeface="Bookman Old Style"/>
                <a:cs typeface="Bookman Old Style"/>
                <a:sym typeface="Bookman Old Style"/>
              </a:rPr>
              <a:t>Caution!</a:t>
            </a:r>
            <a:endParaRPr/>
          </a:p>
        </p:txBody>
      </p:sp>
      <p:sp>
        <p:nvSpPr>
          <p:cNvPr id="294" name="Shape 294"/>
          <p:cNvSpPr txBox="1">
            <a:spLocks noGrp="1"/>
          </p:cNvSpPr>
          <p:nvPr>
            <p:ph type="body" idx="1"/>
          </p:nvPr>
        </p:nvSpPr>
        <p:spPr>
          <a:xfrm>
            <a:off x="533400" y="1219200"/>
            <a:ext cx="8229600" cy="5562600"/>
          </a:xfrm>
          <a:prstGeom prst="rect">
            <a:avLst/>
          </a:prstGeom>
          <a:noFill/>
          <a:ln>
            <a:noFill/>
          </a:ln>
        </p:spPr>
        <p:txBody>
          <a:bodyPr wrap="square" lIns="91425" tIns="45700" rIns="91425" bIns="45700" anchor="t" anchorCtr="0">
            <a:noAutofit/>
          </a:bodyPr>
          <a:lstStyle/>
          <a:p>
            <a:pPr marL="461963" marR="0" lvl="0" indent="-461963" algn="l" rtl="0">
              <a:spcBef>
                <a:spcPts val="0"/>
              </a:spcBef>
              <a:spcAft>
                <a:spcPts val="0"/>
              </a:spcAft>
              <a:buClr>
                <a:schemeClr val="accent1"/>
              </a:buClr>
              <a:buSzPts val="2128"/>
              <a:buFont typeface="Wingdings" pitchFamily="2" charset="2"/>
              <a:buChar char="Ø"/>
            </a:pPr>
            <a:r>
              <a:rPr lang="en-US" sz="2800" b="0" i="0" u="none" strike="noStrike" cap="none" dirty="0">
                <a:solidFill>
                  <a:schemeClr val="tx1"/>
                </a:solidFill>
                <a:sym typeface="Cabin"/>
              </a:rPr>
              <a:t>Take time to gather all the facts.</a:t>
            </a:r>
            <a:endParaRPr dirty="0">
              <a:solidFill>
                <a:schemeClr val="tx1"/>
              </a:solidFill>
            </a:endParaRPr>
          </a:p>
          <a:p>
            <a:pPr marL="914400" marR="0" lvl="1" indent="-461963" algn="l" rtl="0">
              <a:spcBef>
                <a:spcPts val="1200"/>
              </a:spcBef>
              <a:spcAft>
                <a:spcPts val="0"/>
              </a:spcAft>
              <a:buClr>
                <a:schemeClr val="accent2"/>
              </a:buClr>
              <a:buSzPts val="2128"/>
              <a:buFont typeface="Wingdings" pitchFamily="2" charset="2"/>
              <a:buChar char="Ø"/>
            </a:pPr>
            <a:r>
              <a:rPr lang="en-US" sz="2800" b="0" i="0" u="none" strike="noStrike" cap="none" dirty="0">
                <a:solidFill>
                  <a:schemeClr val="tx1"/>
                </a:solidFill>
                <a:sym typeface="Cabin"/>
              </a:rPr>
              <a:t>Don’t assume anything.</a:t>
            </a:r>
            <a:endParaRPr dirty="0">
              <a:solidFill>
                <a:schemeClr val="tx1"/>
              </a:solidFill>
            </a:endParaRPr>
          </a:p>
          <a:p>
            <a:pPr marL="461963" marR="0" lvl="0" indent="-461963" algn="l" rtl="0">
              <a:spcBef>
                <a:spcPts val="1200"/>
              </a:spcBef>
              <a:spcAft>
                <a:spcPts val="0"/>
              </a:spcAft>
              <a:buClr>
                <a:schemeClr val="accent1"/>
              </a:buClr>
              <a:buSzPts val="2128"/>
              <a:buFont typeface="Wingdings" pitchFamily="2" charset="2"/>
              <a:buChar char="Ø"/>
            </a:pPr>
            <a:r>
              <a:rPr lang="en-US" sz="2800" b="0" i="0" u="none" strike="noStrike" cap="none" dirty="0">
                <a:solidFill>
                  <a:schemeClr val="tx1"/>
                </a:solidFill>
                <a:sym typeface="Cabin"/>
              </a:rPr>
              <a:t>Ask for more time and conduct follow-up interviews, if needed.</a:t>
            </a:r>
            <a:endParaRPr dirty="0">
              <a:solidFill>
                <a:schemeClr val="tx1"/>
              </a:solidFill>
            </a:endParaRPr>
          </a:p>
          <a:p>
            <a:pPr marL="461963" marR="0" lvl="0" indent="-461963" algn="l" rtl="0">
              <a:spcBef>
                <a:spcPts val="1200"/>
              </a:spcBef>
              <a:spcAft>
                <a:spcPts val="0"/>
              </a:spcAft>
              <a:buClr>
                <a:schemeClr val="accent1"/>
              </a:buClr>
              <a:buSzPts val="2128"/>
              <a:buFont typeface="Wingdings" pitchFamily="2" charset="2"/>
              <a:buChar char="Ø"/>
            </a:pPr>
            <a:r>
              <a:rPr lang="en-US" sz="2800" b="0" i="0" u="none" strike="noStrike" cap="none" dirty="0">
                <a:solidFill>
                  <a:schemeClr val="tx1"/>
                </a:solidFill>
                <a:sym typeface="Cabin"/>
              </a:rPr>
              <a:t>May consult with liaison/legal if unsure of findings/direction of investigation.</a:t>
            </a:r>
            <a:endParaRPr dirty="0">
              <a:solidFill>
                <a:schemeClr val="tx1"/>
              </a:solidFill>
            </a:endParaRPr>
          </a:p>
          <a:p>
            <a:pPr marL="461963" marR="0" lvl="0" indent="-461963" algn="l" rtl="0">
              <a:spcBef>
                <a:spcPts val="1200"/>
              </a:spcBef>
              <a:spcAft>
                <a:spcPts val="0"/>
              </a:spcAft>
              <a:buClr>
                <a:schemeClr val="accent1"/>
              </a:buClr>
              <a:buSzPts val="2128"/>
              <a:buFont typeface="Wingdings" pitchFamily="2" charset="2"/>
              <a:buChar char="Ø"/>
            </a:pPr>
            <a:r>
              <a:rPr lang="en-US" sz="2800" b="0" i="0" u="none" strike="noStrike" cap="none" dirty="0">
                <a:solidFill>
                  <a:schemeClr val="tx1"/>
                </a:solidFill>
                <a:sym typeface="Cabin"/>
              </a:rPr>
              <a:t>Know when enough is enough!</a:t>
            </a:r>
            <a:endParaRPr dirty="0">
              <a:solidFill>
                <a:schemeClr val="tx1"/>
              </a:solidFill>
            </a:endParaRPr>
          </a:p>
          <a:p>
            <a:pPr marL="82550" marR="0" lvl="0" indent="0" algn="l" rtl="0">
              <a:spcBef>
                <a:spcPts val="1200"/>
              </a:spcBef>
              <a:spcAft>
                <a:spcPts val="0"/>
              </a:spcAft>
              <a:buClr>
                <a:schemeClr val="accent1"/>
              </a:buClr>
              <a:buSzPts val="2128"/>
              <a:buFont typeface="Noto Sans Symbols"/>
              <a:buNone/>
            </a:pPr>
            <a:endParaRPr sz="2800" b="0" i="0" u="none" strike="noStrike" cap="none" dirty="0">
              <a:solidFill>
                <a:schemeClr val="dk1"/>
              </a:solidFill>
              <a:latin typeface="Comic Sans MS"/>
              <a:ea typeface="Comic Sans MS"/>
              <a:cs typeface="Comic Sans MS"/>
              <a:sym typeface="Comic Sans MS"/>
            </a:endParaRPr>
          </a:p>
          <a:p>
            <a:pPr marL="274320" marR="0" lvl="0" indent="-139192" algn="l" rtl="0">
              <a:spcBef>
                <a:spcPts val="600"/>
              </a:spcBef>
              <a:spcAft>
                <a:spcPts val="0"/>
              </a:spcAft>
              <a:buClr>
                <a:schemeClr val="accent1"/>
              </a:buClr>
              <a:buSzPts val="2128"/>
              <a:buFont typeface="Noto Sans Symbols"/>
              <a:buNone/>
            </a:pPr>
            <a:endParaRPr sz="2800" b="0" i="0" u="none" strike="noStrike" cap="none" dirty="0">
              <a:solidFill>
                <a:schemeClr val="dk1"/>
              </a:solidFill>
              <a:latin typeface="Comic Sans MS"/>
              <a:ea typeface="Comic Sans MS"/>
              <a:cs typeface="Comic Sans MS"/>
              <a:sym typeface="Comic Sans MS"/>
            </a:endParaRPr>
          </a:p>
          <a:p>
            <a:pPr marL="274320" marR="0" lvl="0" indent="-148844" algn="l" rtl="0">
              <a:spcBef>
                <a:spcPts val="600"/>
              </a:spcBef>
              <a:spcAft>
                <a:spcPts val="0"/>
              </a:spcAft>
              <a:buClr>
                <a:schemeClr val="accent1"/>
              </a:buClr>
              <a:buSzPts val="1976"/>
              <a:buFont typeface="Noto Sans Symbols"/>
              <a:buNone/>
            </a:pPr>
            <a:endParaRPr sz="2600" b="0" i="0" u="none" strike="noStrike" cap="none" dirty="0">
              <a:solidFill>
                <a:schemeClr val="dk1"/>
              </a:solidFill>
              <a:latin typeface="Cabin"/>
              <a:ea typeface="Cabin"/>
              <a:cs typeface="Cabin"/>
              <a:sym typeface="Cabin"/>
            </a:endParaRPr>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381000" y="304800"/>
            <a:ext cx="8305800" cy="9144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dirty="0">
                <a:solidFill>
                  <a:schemeClr val="dk2"/>
                </a:solidFill>
                <a:latin typeface="Bookman Old Style"/>
                <a:ea typeface="Bookman Old Style"/>
                <a:cs typeface="Bookman Old Style"/>
                <a:sym typeface="Bookman Old Style"/>
              </a:rPr>
              <a:t>Documenting Complaint Visit </a:t>
            </a:r>
            <a:br>
              <a:rPr lang="en-US" sz="3200" b="0" i="0" u="none" strike="noStrike" cap="none" dirty="0">
                <a:solidFill>
                  <a:schemeClr val="dk2"/>
                </a:solidFill>
                <a:latin typeface="Bookman Old Style"/>
                <a:ea typeface="Bookman Old Style"/>
                <a:cs typeface="Bookman Old Style"/>
                <a:sym typeface="Bookman Old Style"/>
              </a:rPr>
            </a:br>
            <a:r>
              <a:rPr lang="en-US" sz="3200" b="0" i="0" u="none" strike="noStrike" cap="none" dirty="0">
                <a:solidFill>
                  <a:schemeClr val="dk2"/>
                </a:solidFill>
                <a:latin typeface="Bookman Old Style"/>
                <a:ea typeface="Bookman Old Style"/>
                <a:cs typeface="Bookman Old Style"/>
                <a:sym typeface="Bookman Old Style"/>
              </a:rPr>
              <a:t>RFA 9099</a:t>
            </a:r>
            <a:endParaRPr sz="3200" b="0" i="0" u="none" strike="noStrike" cap="none" dirty="0">
              <a:solidFill>
                <a:schemeClr val="dk2"/>
              </a:solidFill>
              <a:latin typeface="Bookman Old Style"/>
              <a:ea typeface="Bookman Old Style"/>
              <a:cs typeface="Bookman Old Style"/>
              <a:sym typeface="Bookman Old Style"/>
            </a:endParaRPr>
          </a:p>
        </p:txBody>
      </p:sp>
      <p:sp>
        <p:nvSpPr>
          <p:cNvPr id="300" name="Shape 300"/>
          <p:cNvSpPr txBox="1">
            <a:spLocks noGrp="1"/>
          </p:cNvSpPr>
          <p:nvPr>
            <p:ph type="body" idx="1"/>
          </p:nvPr>
        </p:nvSpPr>
        <p:spPr>
          <a:xfrm>
            <a:off x="457200" y="1295400"/>
            <a:ext cx="8382000" cy="4343401"/>
          </a:xfrm>
          <a:prstGeom prst="rect">
            <a:avLst/>
          </a:prstGeom>
          <a:noFill/>
          <a:ln>
            <a:noFill/>
          </a:ln>
        </p:spPr>
        <p:txBody>
          <a:bodyPr wrap="square" lIns="91425" tIns="45700" rIns="91425" bIns="45700" anchor="t" anchorCtr="0">
            <a:noAutofit/>
          </a:bodyPr>
          <a:lstStyle/>
          <a:p>
            <a:pPr marL="457200" marR="0" lvl="0" indent="-457200" algn="l" rtl="0">
              <a:spcBef>
                <a:spcPts val="0"/>
              </a:spcBef>
              <a:spcAft>
                <a:spcPts val="0"/>
              </a:spcAft>
              <a:buClr>
                <a:schemeClr val="accent1"/>
              </a:buClr>
              <a:buSzPts val="2128"/>
              <a:buFont typeface="Wingdings" pitchFamily="2" charset="2"/>
              <a:buChar char="Ø"/>
            </a:pPr>
            <a:r>
              <a:rPr lang="en-US" sz="2800" b="0" i="0" u="none" strike="noStrike" cap="none" dirty="0">
                <a:solidFill>
                  <a:schemeClr val="tx1"/>
                </a:solidFill>
                <a:sym typeface="Cabin"/>
              </a:rPr>
              <a:t>RFA 9099 is always used to:</a:t>
            </a:r>
            <a:endParaRPr dirty="0">
              <a:solidFill>
                <a:schemeClr val="tx1"/>
              </a:solidFill>
            </a:endParaRPr>
          </a:p>
          <a:p>
            <a:pPr marL="731521" marR="0" lvl="1" indent="-457200" algn="l" rtl="0">
              <a:spcBef>
                <a:spcPts val="1200"/>
              </a:spcBef>
              <a:spcAft>
                <a:spcPts val="0"/>
              </a:spcAft>
              <a:buClr>
                <a:schemeClr val="accent2"/>
              </a:buClr>
              <a:buSzPts val="2128"/>
              <a:buFont typeface="Wingdings" pitchFamily="2" charset="2"/>
              <a:buChar char="Ø"/>
            </a:pPr>
            <a:r>
              <a:rPr lang="en-US" sz="2800" b="0" i="0" u="none" strike="noStrike" cap="none" dirty="0">
                <a:solidFill>
                  <a:schemeClr val="tx1"/>
                </a:solidFill>
                <a:sym typeface="Cabin"/>
              </a:rPr>
              <a:t>Document initial and subsequent complaint investigation visits </a:t>
            </a:r>
            <a:endParaRPr dirty="0">
              <a:solidFill>
                <a:schemeClr val="tx1"/>
              </a:solidFill>
            </a:endParaRPr>
          </a:p>
          <a:p>
            <a:pPr marL="731521" marR="0" lvl="1" indent="-457200" algn="l" rtl="0">
              <a:spcBef>
                <a:spcPts val="1200"/>
              </a:spcBef>
              <a:spcAft>
                <a:spcPts val="0"/>
              </a:spcAft>
              <a:buClr>
                <a:schemeClr val="accent2"/>
              </a:buClr>
              <a:buSzPts val="2128"/>
              <a:buFont typeface="Wingdings" pitchFamily="2" charset="2"/>
              <a:buChar char="Ø"/>
            </a:pPr>
            <a:r>
              <a:rPr lang="en-US" sz="2800" b="0" i="0" u="none" strike="noStrike" cap="none" dirty="0">
                <a:solidFill>
                  <a:schemeClr val="tx1"/>
                </a:solidFill>
                <a:latin typeface="Cabin"/>
                <a:ea typeface="Cabin"/>
                <a:cs typeface="Cabin"/>
                <a:sym typeface="Cabin"/>
              </a:rPr>
              <a:t>Document  findings for </a:t>
            </a:r>
            <a:r>
              <a:rPr lang="en-US" sz="2800" b="0" i="0" u="sng" strike="noStrike" cap="none" dirty="0">
                <a:solidFill>
                  <a:schemeClr val="tx1"/>
                </a:solidFill>
                <a:latin typeface="Cabin"/>
                <a:ea typeface="Cabin"/>
                <a:cs typeface="Cabin"/>
                <a:sym typeface="Cabin"/>
              </a:rPr>
              <a:t>all</a:t>
            </a:r>
            <a:r>
              <a:rPr lang="en-US" sz="2800" b="0" i="0" u="none" strike="noStrike" cap="none" dirty="0">
                <a:solidFill>
                  <a:schemeClr val="tx1"/>
                </a:solidFill>
                <a:sym typeface="Cabin"/>
              </a:rPr>
              <a:t> allegations</a:t>
            </a:r>
            <a:endParaRPr dirty="0">
              <a:solidFill>
                <a:schemeClr val="tx1"/>
              </a:solidFill>
            </a:endParaRPr>
          </a:p>
          <a:p>
            <a:pPr marL="731521" marR="0" lvl="1" indent="-457200" algn="l" rtl="0">
              <a:spcBef>
                <a:spcPts val="1200"/>
              </a:spcBef>
              <a:spcAft>
                <a:spcPts val="0"/>
              </a:spcAft>
              <a:buClr>
                <a:schemeClr val="accent2"/>
              </a:buClr>
              <a:buSzPts val="2128"/>
              <a:buFont typeface="Wingdings" pitchFamily="2" charset="2"/>
              <a:buChar char="Ø"/>
            </a:pPr>
            <a:r>
              <a:rPr lang="en-US" sz="2800" dirty="0">
                <a:solidFill>
                  <a:schemeClr val="tx1"/>
                </a:solidFill>
              </a:rPr>
              <a:t>Document who was interviewed, purpose of visit, who was present. Do not use names of RF or children. </a:t>
            </a:r>
            <a:endParaRPr sz="2800" b="0" i="0" strike="noStrike" cap="none" dirty="0">
              <a:solidFill>
                <a:schemeClr val="tx1"/>
              </a:solidFill>
              <a:sym typeface="Cabin"/>
            </a:endParaRPr>
          </a:p>
        </p:txBody>
      </p:sp>
      <p:pic>
        <p:nvPicPr>
          <p:cNvPr id="301" name="Shape 301"/>
          <p:cNvPicPr preferRelativeResize="0"/>
          <p:nvPr/>
        </p:nvPicPr>
        <p:blipFill rotWithShape="1">
          <a:blip r:embed="rId3">
            <a:alphaModFix/>
          </a:blip>
          <a:srcRect/>
          <a:stretch/>
        </p:blipFill>
        <p:spPr>
          <a:xfrm>
            <a:off x="4648200" y="4813334"/>
            <a:ext cx="3192585" cy="1099039"/>
          </a:xfrm>
          <a:prstGeom prst="rect">
            <a:avLst/>
          </a:prstGeom>
          <a:noFill/>
          <a:ln>
            <a:noFill/>
          </a:ln>
        </p:spPr>
      </p:pic>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381000" y="533400"/>
            <a:ext cx="8382000" cy="609398"/>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Important Reminders</a:t>
            </a:r>
            <a:endParaRPr/>
          </a:p>
        </p:txBody>
      </p:sp>
      <p:sp>
        <p:nvSpPr>
          <p:cNvPr id="307" name="Shape 307"/>
          <p:cNvSpPr txBox="1">
            <a:spLocks noGrp="1"/>
          </p:cNvSpPr>
          <p:nvPr>
            <p:ph type="body" idx="1"/>
          </p:nvPr>
        </p:nvSpPr>
        <p:spPr>
          <a:xfrm>
            <a:off x="381000" y="1219200"/>
            <a:ext cx="8458200" cy="5257800"/>
          </a:xfrm>
          <a:prstGeom prst="rect">
            <a:avLst/>
          </a:prstGeom>
          <a:noFill/>
          <a:ln>
            <a:noFill/>
          </a:ln>
        </p:spPr>
        <p:txBody>
          <a:bodyPr wrap="square" lIns="91425" tIns="45700" rIns="91425" bIns="45700" anchor="t" anchorCtr="0">
            <a:noAutofit/>
          </a:bodyPr>
          <a:lstStyle/>
          <a:p>
            <a:pPr marL="457200" marR="0" lvl="0" indent="-457200" algn="l" rtl="0">
              <a:spcBef>
                <a:spcPts val="0"/>
              </a:spcBef>
              <a:spcAft>
                <a:spcPts val="0"/>
              </a:spcAft>
              <a:buClr>
                <a:schemeClr val="accent1"/>
              </a:buClr>
              <a:buSzPts val="2128"/>
              <a:buFont typeface="Wingdings" pitchFamily="2" charset="2"/>
              <a:buChar char="Ø"/>
            </a:pPr>
            <a:r>
              <a:rPr lang="en-US" sz="2800" b="0" i="0" u="none" strike="noStrike" cap="none" dirty="0">
                <a:solidFill>
                  <a:schemeClr val="tx1"/>
                </a:solidFill>
                <a:sym typeface="Cabin"/>
              </a:rPr>
              <a:t>Each complaint visit must be documented on an RFA 9099 with the “Needs Further Investigation” box checked until a findings is reached.</a:t>
            </a:r>
            <a:endParaRPr dirty="0">
              <a:solidFill>
                <a:schemeClr val="tx1"/>
              </a:solidFill>
            </a:endParaRPr>
          </a:p>
          <a:p>
            <a:pPr marL="457200" marR="0" lvl="0" indent="-457200" algn="l" rtl="0">
              <a:spcBef>
                <a:spcPts val="1200"/>
              </a:spcBef>
              <a:spcAft>
                <a:spcPts val="0"/>
              </a:spcAft>
              <a:buClr>
                <a:schemeClr val="accent1"/>
              </a:buClr>
              <a:buSzPts val="2128"/>
              <a:buFont typeface="Wingdings" pitchFamily="2" charset="2"/>
              <a:buChar char="Ø"/>
            </a:pPr>
            <a:r>
              <a:rPr lang="en-US" sz="2800" b="0" i="0" u="none" strike="noStrike" cap="none" dirty="0">
                <a:solidFill>
                  <a:schemeClr val="tx1"/>
                </a:solidFill>
                <a:sym typeface="Cabin"/>
              </a:rPr>
              <a:t>Be thorough. </a:t>
            </a:r>
            <a:endParaRPr dirty="0">
              <a:solidFill>
                <a:schemeClr val="tx1"/>
              </a:solidFill>
            </a:endParaRPr>
          </a:p>
          <a:p>
            <a:pPr marL="965200" marR="0" lvl="1" indent="-457200" algn="l" rtl="0">
              <a:spcBef>
                <a:spcPts val="1200"/>
              </a:spcBef>
              <a:spcAft>
                <a:spcPts val="0"/>
              </a:spcAft>
              <a:buClr>
                <a:schemeClr val="accent2"/>
              </a:buClr>
              <a:buSzPts val="2128"/>
              <a:buFont typeface="Wingdings" pitchFamily="2" charset="2"/>
              <a:buChar char="Ø"/>
            </a:pPr>
            <a:r>
              <a:rPr lang="en-US" sz="2800" b="0" i="0" u="none" strike="noStrike" cap="none" dirty="0">
                <a:solidFill>
                  <a:schemeClr val="tx1"/>
                </a:solidFill>
                <a:sym typeface="Cabin"/>
              </a:rPr>
              <a:t>All details relevant to the investigation must be documented.</a:t>
            </a:r>
            <a:endParaRPr dirty="0">
              <a:solidFill>
                <a:schemeClr val="tx1"/>
              </a:solidFill>
            </a:endParaRPr>
          </a:p>
          <a:p>
            <a:pPr marL="457200" marR="0" lvl="0" indent="-457200" algn="l" rtl="0">
              <a:spcBef>
                <a:spcPts val="1200"/>
              </a:spcBef>
              <a:spcAft>
                <a:spcPts val="0"/>
              </a:spcAft>
              <a:buClr>
                <a:schemeClr val="accent1"/>
              </a:buClr>
              <a:buSzPts val="2128"/>
              <a:buFont typeface="Wingdings" pitchFamily="2" charset="2"/>
              <a:buChar char="Ø"/>
            </a:pPr>
            <a:r>
              <a:rPr lang="en-US" sz="2800" b="0" i="0" u="none" strike="noStrike" cap="none" dirty="0">
                <a:solidFill>
                  <a:schemeClr val="tx1"/>
                </a:solidFill>
                <a:sym typeface="Cabin"/>
              </a:rPr>
              <a:t>Each allegation must have a finding.</a:t>
            </a:r>
            <a:endParaRPr dirty="0">
              <a:solidFill>
                <a:schemeClr val="tx1"/>
              </a:solidFill>
            </a:endParaRPr>
          </a:p>
          <a:p>
            <a:pPr marL="457200" marR="0" lvl="0" indent="-457200" algn="l" rtl="0">
              <a:spcBef>
                <a:spcPts val="1200"/>
              </a:spcBef>
              <a:spcAft>
                <a:spcPts val="0"/>
              </a:spcAft>
              <a:buClr>
                <a:schemeClr val="accent1"/>
              </a:buClr>
              <a:buSzPts val="2128"/>
              <a:buFont typeface="Wingdings" pitchFamily="2" charset="2"/>
              <a:buChar char="Ø"/>
            </a:pPr>
            <a:r>
              <a:rPr lang="en-US" sz="2800" b="0" i="0" u="none" strike="noStrike" cap="none" dirty="0">
                <a:solidFill>
                  <a:schemeClr val="tx1"/>
                </a:solidFill>
                <a:sym typeface="Cabin"/>
              </a:rPr>
              <a:t>Evidence must support findings.</a:t>
            </a:r>
            <a:endParaRPr dirty="0">
              <a:solidFill>
                <a:schemeClr val="tx1"/>
              </a:solidFill>
            </a:endParaRPr>
          </a:p>
          <a:p>
            <a:pPr marL="457200" marR="0" lvl="0" indent="-322072" algn="l" rtl="0">
              <a:spcBef>
                <a:spcPts val="1200"/>
              </a:spcBef>
              <a:spcAft>
                <a:spcPts val="0"/>
              </a:spcAft>
              <a:buClr>
                <a:schemeClr val="accent1"/>
              </a:buClr>
              <a:buSzPts val="2128"/>
              <a:buFont typeface="Noto Sans Symbols"/>
              <a:buNone/>
            </a:pPr>
            <a:endParaRPr sz="2800" b="0" i="0" u="none" strike="noStrike" cap="none" dirty="0">
              <a:solidFill>
                <a:schemeClr val="dk1"/>
              </a:solidFill>
              <a:latin typeface="Cabin"/>
              <a:ea typeface="Cabin"/>
              <a:cs typeface="Cabin"/>
              <a:sym typeface="Cabin"/>
            </a:endParaRPr>
          </a:p>
          <a:p>
            <a:pPr marL="274320" marR="0" lvl="0" indent="-100584" algn="l" rtl="0">
              <a:lnSpc>
                <a:spcPct val="120000"/>
              </a:lnSpc>
              <a:spcBef>
                <a:spcPts val="1200"/>
              </a:spcBef>
              <a:spcAft>
                <a:spcPts val="0"/>
              </a:spcAft>
              <a:buClr>
                <a:schemeClr val="accent1"/>
              </a:buClr>
              <a:buSzPts val="2736"/>
              <a:buFont typeface="Noto Sans Symbols"/>
              <a:buNone/>
            </a:pPr>
            <a:endParaRPr sz="3600" b="0" i="0" u="none" strike="noStrike" cap="none" dirty="0">
              <a:solidFill>
                <a:schemeClr val="dk1"/>
              </a:solidFill>
              <a:latin typeface="Comic Sans MS"/>
              <a:ea typeface="Comic Sans MS"/>
              <a:cs typeface="Comic Sans MS"/>
              <a:sym typeface="Comic Sans MS"/>
            </a:endParaRPr>
          </a:p>
        </p:txBody>
      </p:sp>
      <p:pic>
        <p:nvPicPr>
          <p:cNvPr id="308" name="Shape 308"/>
          <p:cNvPicPr preferRelativeResize="0"/>
          <p:nvPr/>
        </p:nvPicPr>
        <p:blipFill rotWithShape="1">
          <a:blip r:embed="rId3">
            <a:alphaModFix/>
          </a:blip>
          <a:srcRect/>
          <a:stretch/>
        </p:blipFill>
        <p:spPr>
          <a:xfrm>
            <a:off x="6652260" y="3962400"/>
            <a:ext cx="2514600" cy="2727551"/>
          </a:xfrm>
          <a:prstGeom prst="rect">
            <a:avLst/>
          </a:prstGeom>
          <a:noFill/>
          <a:ln>
            <a:noFill/>
          </a:ln>
        </p:spPr>
      </p:pic>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457200" y="152400"/>
            <a:ext cx="8229600" cy="9906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Also Remember</a:t>
            </a:r>
            <a:endParaRPr sz="3200" b="0" i="0" u="none" strike="noStrike" cap="none">
              <a:solidFill>
                <a:schemeClr val="dk2"/>
              </a:solidFill>
              <a:latin typeface="Bookman Old Style"/>
              <a:ea typeface="Bookman Old Style"/>
              <a:cs typeface="Bookman Old Style"/>
              <a:sym typeface="Bookman Old Style"/>
            </a:endParaRPr>
          </a:p>
        </p:txBody>
      </p:sp>
      <p:pic>
        <p:nvPicPr>
          <p:cNvPr id="314" name="Shape 314"/>
          <p:cNvPicPr preferRelativeResize="0"/>
          <p:nvPr/>
        </p:nvPicPr>
        <p:blipFill rotWithShape="1">
          <a:blip r:embed="rId3">
            <a:alphaModFix/>
          </a:blip>
          <a:srcRect/>
          <a:stretch/>
        </p:blipFill>
        <p:spPr>
          <a:xfrm>
            <a:off x="5638800" y="4175209"/>
            <a:ext cx="2411318" cy="2081446"/>
          </a:xfrm>
          <a:prstGeom prst="rect">
            <a:avLst/>
          </a:prstGeom>
          <a:noFill/>
          <a:ln>
            <a:noFill/>
          </a:ln>
        </p:spPr>
      </p:pic>
      <p:sp>
        <p:nvSpPr>
          <p:cNvPr id="315" name="Shape 315"/>
          <p:cNvSpPr txBox="1">
            <a:spLocks noGrp="1"/>
          </p:cNvSpPr>
          <p:nvPr>
            <p:ph type="body" idx="1"/>
          </p:nvPr>
        </p:nvSpPr>
        <p:spPr>
          <a:xfrm>
            <a:off x="457200" y="1219200"/>
            <a:ext cx="8382000" cy="4937760"/>
          </a:xfrm>
          <a:prstGeom prst="rect">
            <a:avLst/>
          </a:prstGeom>
          <a:noFill/>
          <a:ln>
            <a:noFill/>
          </a:ln>
        </p:spPr>
        <p:txBody>
          <a:bodyPr wrap="square" lIns="91425" tIns="45700" rIns="91425" bIns="45700" anchor="t" anchorCtr="0">
            <a:noAutofit/>
          </a:bodyPr>
          <a:lstStyle/>
          <a:p>
            <a:pPr marL="457200" marR="0" lvl="0" indent="-457200" algn="l" rtl="0">
              <a:spcBef>
                <a:spcPts val="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All documents, including those confidential, are discoverable if the case goes to hearing.</a:t>
            </a:r>
            <a:endParaRPr dirty="0"/>
          </a:p>
          <a:p>
            <a:pPr marL="917575" marR="0" lvl="1" indent="-457200" algn="l" rtl="0">
              <a:spcBef>
                <a:spcPts val="1100"/>
              </a:spcBef>
              <a:spcAft>
                <a:spcPts val="0"/>
              </a:spcAft>
              <a:buClr>
                <a:schemeClr val="accent2"/>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This includes email, text messages, or any other  correspondences regarding the case.</a:t>
            </a:r>
            <a:endParaRPr dirty="0"/>
          </a:p>
          <a:p>
            <a:pPr marL="917575" marR="0" lvl="1" indent="-457200" algn="l" rtl="0">
              <a:spcBef>
                <a:spcPts val="1100"/>
              </a:spcBef>
              <a:spcAft>
                <a:spcPts val="0"/>
              </a:spcAft>
              <a:buClr>
                <a:schemeClr val="accent2"/>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It is vital to always be professional and never include opinion or assumptions in complaint documents!</a:t>
            </a:r>
            <a:endParaRPr dirty="0"/>
          </a:p>
          <a:p>
            <a:pPr marL="274320" marR="0" lvl="0" indent="-148844" algn="l" rtl="0">
              <a:spcBef>
                <a:spcPts val="1200"/>
              </a:spcBef>
              <a:spcAft>
                <a:spcPts val="0"/>
              </a:spcAft>
              <a:buClr>
                <a:schemeClr val="accent1"/>
              </a:buClr>
              <a:buSzPts val="1976"/>
              <a:buFont typeface="Noto Sans Symbols"/>
              <a:buNone/>
            </a:pPr>
            <a:endParaRPr sz="2600" b="0" i="0" u="none" strike="noStrike" cap="none" dirty="0">
              <a:solidFill>
                <a:schemeClr val="dk1"/>
              </a:solidFill>
              <a:latin typeface="Cabin"/>
              <a:ea typeface="Cabin"/>
              <a:cs typeface="Cabin"/>
              <a:sym typeface="Cabin"/>
            </a:endParaRPr>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381000" y="228600"/>
            <a:ext cx="6553200" cy="7620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Weighing the Evidence</a:t>
            </a:r>
            <a:endParaRPr sz="3200" b="0" i="0" u="none" strike="noStrike" cap="none">
              <a:solidFill>
                <a:schemeClr val="dk2"/>
              </a:solidFill>
              <a:latin typeface="Bookman Old Style"/>
              <a:ea typeface="Bookman Old Style"/>
              <a:cs typeface="Bookman Old Style"/>
              <a:sym typeface="Bookman Old Style"/>
            </a:endParaRPr>
          </a:p>
        </p:txBody>
      </p:sp>
      <p:sp>
        <p:nvSpPr>
          <p:cNvPr id="280" name="Shape 280"/>
          <p:cNvSpPr txBox="1">
            <a:spLocks noGrp="1"/>
          </p:cNvSpPr>
          <p:nvPr>
            <p:ph type="body" idx="1"/>
          </p:nvPr>
        </p:nvSpPr>
        <p:spPr>
          <a:xfrm>
            <a:off x="457200" y="1219200"/>
            <a:ext cx="8458200" cy="5105400"/>
          </a:xfrm>
          <a:prstGeom prst="rect">
            <a:avLst/>
          </a:prstGeom>
          <a:noFill/>
          <a:ln>
            <a:noFill/>
          </a:ln>
        </p:spPr>
        <p:txBody>
          <a:bodyPr wrap="square" lIns="91425" tIns="45700" rIns="91425" bIns="45700" anchor="t" anchorCtr="0">
            <a:noAutofit/>
          </a:bodyPr>
          <a:lstStyle/>
          <a:p>
            <a:pPr marL="457200" marR="0" lvl="0" indent="-457200" algn="l" rtl="0">
              <a:spcBef>
                <a:spcPts val="0"/>
              </a:spcBef>
              <a:spcAft>
                <a:spcPts val="0"/>
              </a:spcAft>
              <a:buClr>
                <a:schemeClr val="accent1"/>
              </a:buClr>
              <a:buSzPts val="2128"/>
              <a:buFont typeface="Wingdings" pitchFamily="2" charset="2"/>
              <a:buChar char="Ø"/>
            </a:pPr>
            <a:r>
              <a:rPr lang="en-US" sz="2400" b="0" i="0" u="none" strike="noStrike" cap="none" dirty="0">
                <a:solidFill>
                  <a:schemeClr val="tx1"/>
                </a:solidFill>
                <a:sym typeface="Cabin"/>
              </a:rPr>
              <a:t>Do witnesses’ statements </a:t>
            </a:r>
            <a:endParaRPr sz="2400" dirty="0">
              <a:solidFill>
                <a:schemeClr val="tx1"/>
              </a:solidFill>
            </a:endParaRPr>
          </a:p>
          <a:p>
            <a:pPr marL="457200" marR="0" lvl="0" indent="-457200" algn="l" rtl="0">
              <a:spcBef>
                <a:spcPts val="600"/>
              </a:spcBef>
              <a:spcAft>
                <a:spcPts val="0"/>
              </a:spcAft>
              <a:buClr>
                <a:schemeClr val="accent1"/>
              </a:buClr>
              <a:buSzPts val="2128"/>
              <a:buFont typeface="Wingdings" pitchFamily="2" charset="2"/>
              <a:buChar char="Ø"/>
            </a:pPr>
            <a:r>
              <a:rPr lang="en-US" sz="2400" b="0" i="0" u="none" strike="noStrike" cap="none" dirty="0">
                <a:solidFill>
                  <a:schemeClr val="tx1"/>
                </a:solidFill>
                <a:sym typeface="Cabin"/>
              </a:rPr>
              <a:t>	corroborate each other?</a:t>
            </a:r>
            <a:endParaRPr sz="2400" dirty="0">
              <a:solidFill>
                <a:schemeClr val="tx1"/>
              </a:solidFill>
            </a:endParaRPr>
          </a:p>
          <a:p>
            <a:pPr marL="457200" marR="0" lvl="0" indent="-457200" algn="l" rtl="0">
              <a:spcBef>
                <a:spcPts val="600"/>
              </a:spcBef>
              <a:spcAft>
                <a:spcPts val="0"/>
              </a:spcAft>
              <a:buClr>
                <a:schemeClr val="accent1"/>
              </a:buClr>
              <a:buSzPts val="2128"/>
              <a:buFont typeface="Wingdings" pitchFamily="2" charset="2"/>
              <a:buChar char="Ø"/>
            </a:pPr>
            <a:r>
              <a:rPr lang="en-US" sz="2400" b="0" i="0" u="none" strike="noStrike" cap="none" dirty="0">
                <a:solidFill>
                  <a:schemeClr val="tx1"/>
                </a:solidFill>
                <a:sym typeface="Cabin"/>
              </a:rPr>
              <a:t>Have you considered experts’ </a:t>
            </a:r>
            <a:br>
              <a:rPr lang="en-US" sz="2400" b="0" i="0" u="none" strike="noStrike" cap="none" dirty="0">
                <a:solidFill>
                  <a:schemeClr val="tx1"/>
                </a:solidFill>
                <a:sym typeface="Cabin"/>
              </a:rPr>
            </a:br>
            <a:r>
              <a:rPr lang="en-US" sz="2400" b="0" i="0" u="none" strike="noStrike" cap="none" dirty="0">
                <a:solidFill>
                  <a:schemeClr val="tx1"/>
                </a:solidFill>
                <a:sym typeface="Cabin"/>
              </a:rPr>
              <a:t>statements?</a:t>
            </a:r>
            <a:endParaRPr sz="2400" dirty="0">
              <a:solidFill>
                <a:schemeClr val="tx1"/>
              </a:solidFill>
            </a:endParaRPr>
          </a:p>
          <a:p>
            <a:pPr marL="909638" marR="0" lvl="1" indent="-457200" algn="l" rtl="0">
              <a:spcBef>
                <a:spcPts val="600"/>
              </a:spcBef>
              <a:spcAft>
                <a:spcPts val="0"/>
              </a:spcAft>
              <a:buClr>
                <a:schemeClr val="accent2"/>
              </a:buClr>
              <a:buSzPts val="2128"/>
              <a:buFont typeface="Wingdings" pitchFamily="2" charset="2"/>
              <a:buChar char="Ø"/>
            </a:pPr>
            <a:r>
              <a:rPr lang="en-US" sz="2400" b="0" i="0" u="none" strike="noStrike" cap="none" dirty="0">
                <a:solidFill>
                  <a:schemeClr val="tx1"/>
                </a:solidFill>
                <a:sym typeface="Cabin"/>
              </a:rPr>
              <a:t>Are caregiver’s statements consistent with injuries?</a:t>
            </a:r>
            <a:endParaRPr sz="2400" dirty="0">
              <a:solidFill>
                <a:schemeClr val="tx1"/>
              </a:solidFill>
            </a:endParaRPr>
          </a:p>
          <a:p>
            <a:pPr marL="457200" marR="0" lvl="0" indent="-457200" algn="l" rtl="0">
              <a:spcBef>
                <a:spcPts val="600"/>
              </a:spcBef>
              <a:spcAft>
                <a:spcPts val="0"/>
              </a:spcAft>
              <a:buClr>
                <a:schemeClr val="accent1"/>
              </a:buClr>
              <a:buSzPts val="2128"/>
              <a:buFont typeface="Wingdings" pitchFamily="2" charset="2"/>
              <a:buChar char="Ø"/>
            </a:pPr>
            <a:r>
              <a:rPr lang="en-US" sz="2400" b="0" i="0" u="none" strike="noStrike" cap="none" dirty="0">
                <a:solidFill>
                  <a:schemeClr val="tx1"/>
                </a:solidFill>
                <a:sym typeface="Cabin"/>
              </a:rPr>
              <a:t>Have you considered all physical evidence?</a:t>
            </a:r>
            <a:endParaRPr sz="2400" dirty="0">
              <a:solidFill>
                <a:schemeClr val="tx1"/>
              </a:solidFill>
            </a:endParaRPr>
          </a:p>
          <a:p>
            <a:pPr marL="457200" marR="0" lvl="0" indent="-457200" algn="l" rtl="0">
              <a:spcBef>
                <a:spcPts val="600"/>
              </a:spcBef>
              <a:spcAft>
                <a:spcPts val="0"/>
              </a:spcAft>
              <a:buClr>
                <a:schemeClr val="accent1"/>
              </a:buClr>
              <a:buSzPts val="2128"/>
              <a:buFont typeface="Wingdings" pitchFamily="2" charset="2"/>
              <a:buChar char="Ø"/>
            </a:pPr>
            <a:r>
              <a:rPr lang="en-US" sz="2400" b="0" i="0" u="none" strike="noStrike" cap="none" dirty="0">
                <a:solidFill>
                  <a:schemeClr val="tx1"/>
                </a:solidFill>
                <a:sym typeface="Cabin"/>
              </a:rPr>
              <a:t>Reviewed all reports prepared by other agencies?</a:t>
            </a:r>
            <a:endParaRPr sz="2400" dirty="0">
              <a:solidFill>
                <a:schemeClr val="tx1"/>
              </a:solidFill>
            </a:endParaRPr>
          </a:p>
          <a:p>
            <a:pPr marL="457200" marR="0" lvl="0" indent="-457200" algn="l" rtl="0">
              <a:spcBef>
                <a:spcPts val="600"/>
              </a:spcBef>
              <a:spcAft>
                <a:spcPts val="0"/>
              </a:spcAft>
              <a:buClr>
                <a:schemeClr val="accent1"/>
              </a:buClr>
              <a:buSzPts val="2128"/>
              <a:buFont typeface="Wingdings" pitchFamily="2" charset="2"/>
              <a:buChar char="Ø"/>
            </a:pPr>
            <a:r>
              <a:rPr lang="en-US" sz="2400" b="0" i="0" u="none" strike="noStrike" cap="none" dirty="0">
                <a:solidFill>
                  <a:schemeClr val="tx1"/>
                </a:solidFill>
                <a:sym typeface="Cabin"/>
              </a:rPr>
              <a:t>Does evidence support findings?</a:t>
            </a:r>
            <a:endParaRPr sz="2400" dirty="0">
              <a:solidFill>
                <a:schemeClr val="tx1"/>
              </a:solidFill>
            </a:endParaRPr>
          </a:p>
          <a:p>
            <a:pPr marL="457200" marR="0" lvl="0" indent="-457200" algn="l" rtl="0">
              <a:spcBef>
                <a:spcPts val="600"/>
              </a:spcBef>
              <a:spcAft>
                <a:spcPts val="0"/>
              </a:spcAft>
              <a:buClr>
                <a:schemeClr val="accent1"/>
              </a:buClr>
              <a:buSzPts val="2128"/>
              <a:buFont typeface="Wingdings" pitchFamily="2" charset="2"/>
              <a:buChar char="Ø"/>
            </a:pPr>
            <a:r>
              <a:rPr lang="en-US" sz="2400" b="0" i="0" u="none" strike="noStrike" cap="none" dirty="0">
                <a:solidFill>
                  <a:schemeClr val="tx1"/>
                </a:solidFill>
                <a:sym typeface="Cabin"/>
              </a:rPr>
              <a:t>Does it prove a different violation?  </a:t>
            </a:r>
            <a:endParaRPr sz="2400" dirty="0">
              <a:solidFill>
                <a:schemeClr val="tx1"/>
              </a:solidFill>
            </a:endParaRPr>
          </a:p>
        </p:txBody>
      </p:sp>
      <p:pic>
        <p:nvPicPr>
          <p:cNvPr id="281" name="Shape 281" descr="http://www.indybay.org/uploads/2007/03/30/640_evidence.jpg"/>
          <p:cNvPicPr preferRelativeResize="0"/>
          <p:nvPr/>
        </p:nvPicPr>
        <p:blipFill rotWithShape="1">
          <a:blip r:embed="rId3">
            <a:alphaModFix/>
          </a:blip>
          <a:srcRect/>
          <a:stretch/>
        </p:blipFill>
        <p:spPr>
          <a:xfrm rot="748656">
            <a:off x="6529166" y="4356960"/>
            <a:ext cx="1787675" cy="1632373"/>
          </a:xfrm>
          <a:prstGeom prst="rect">
            <a:avLst/>
          </a:prstGeom>
          <a:noFill/>
          <a:ln>
            <a:noFill/>
          </a:ln>
          <a:effectLst>
            <a:outerShdw blurRad="50800" dist="38100" dir="8100000" algn="tr" rotWithShape="0">
              <a:srgbClr val="000000">
                <a:alpha val="40000"/>
              </a:srgbClr>
            </a:outerShdw>
          </a:effectLst>
        </p:spPr>
      </p:pic>
    </p:spTree>
    <p:extLst>
      <p:ext uri="{BB962C8B-B14F-4D97-AF65-F5344CB8AC3E}">
        <p14:creationId xmlns:p14="http://schemas.microsoft.com/office/powerpoint/2010/main" val="2276463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a:t>Findings</a:t>
            </a:r>
          </a:p>
        </p:txBody>
      </p:sp>
      <p:sp>
        <p:nvSpPr>
          <p:cNvPr id="3" name="Text Placeholder 2"/>
          <p:cNvSpPr>
            <a:spLocks noGrp="1"/>
          </p:cNvSpPr>
          <p:nvPr>
            <p:ph type="body" idx="1"/>
          </p:nvPr>
        </p:nvSpPr>
        <p:spPr>
          <a:xfrm>
            <a:off x="545123" y="1055077"/>
            <a:ext cx="7913077" cy="4891454"/>
          </a:xfrm>
        </p:spPr>
        <p:txBody>
          <a:bodyPr/>
          <a:lstStyle/>
          <a:p>
            <a:pPr>
              <a:buFont typeface="Wingdings" pitchFamily="2" charset="2"/>
              <a:buChar char="Ø"/>
            </a:pPr>
            <a:r>
              <a:rPr lang="en-US" sz="2400" b="1" dirty="0">
                <a:solidFill>
                  <a:schemeClr val="tx1"/>
                </a:solidFill>
              </a:rPr>
              <a:t>Substantiated –  </a:t>
            </a:r>
            <a:r>
              <a:rPr lang="en-US" sz="2400" dirty="0">
                <a:solidFill>
                  <a:schemeClr val="tx1"/>
                </a:solidFill>
              </a:rPr>
              <a:t>A finding that the complaint is substantiated means that the allegation is valid because the preponderance of the evidence standard has been met.</a:t>
            </a:r>
          </a:p>
          <a:p>
            <a:pPr>
              <a:buFont typeface="Wingdings" pitchFamily="2" charset="2"/>
              <a:buChar char="Ø"/>
            </a:pPr>
            <a:r>
              <a:rPr lang="en-US" sz="2400" b="1" dirty="0">
                <a:solidFill>
                  <a:schemeClr val="tx1"/>
                </a:solidFill>
              </a:rPr>
              <a:t>Inconclusive - </a:t>
            </a:r>
            <a:r>
              <a:rPr lang="en-US" sz="2400" dirty="0">
                <a:solidFill>
                  <a:schemeClr val="tx1"/>
                </a:solidFill>
              </a:rPr>
              <a:t>A finding that the complaint is inconclusive means that although the allegation may have happened or is valid, there is not a preponderance of the evidence to prove that the alleged violation occurred.</a:t>
            </a:r>
          </a:p>
          <a:p>
            <a:pPr>
              <a:buFont typeface="Wingdings" pitchFamily="2" charset="2"/>
              <a:buChar char="Ø"/>
            </a:pPr>
            <a:r>
              <a:rPr lang="en-US" sz="2400" b="1" dirty="0">
                <a:solidFill>
                  <a:schemeClr val="tx1"/>
                </a:solidFill>
              </a:rPr>
              <a:t>Unfounded - </a:t>
            </a:r>
            <a:r>
              <a:rPr lang="en-US" sz="2400" dirty="0">
                <a:solidFill>
                  <a:schemeClr val="tx1"/>
                </a:solidFill>
              </a:rPr>
              <a:t>A finding that the complaint is unfounded means that the allegation is false, could not have happened, and/or is without a reasonable basis.</a:t>
            </a:r>
          </a:p>
          <a:p>
            <a:endParaRPr lang="en-US" dirty="0"/>
          </a:p>
        </p:txBody>
      </p:sp>
      <p:sp>
        <p:nvSpPr>
          <p:cNvPr id="5" name="Slide Number Placeholder 4"/>
          <p:cNvSpPr>
            <a:spLocks noGrp="1"/>
          </p:cNvSpPr>
          <p:nvPr>
            <p:ph type="sldNum" idx="12"/>
          </p:nvPr>
        </p:nvSpPr>
        <p:spPr/>
        <p:txBody>
          <a:bodyPr/>
          <a:lstStyle/>
          <a:p>
            <a:pPr marL="0" marR="0" lvl="0" indent="0" algn="l" rtl="0">
              <a:spcBef>
                <a:spcPts val="0"/>
              </a:spcBef>
              <a:spcAft>
                <a:spcPts val="0"/>
              </a:spcAft>
              <a:buNone/>
            </a:pPr>
            <a:fld id="{00000000-1234-1234-1234-123412341234}" type="slidenum">
              <a:rPr lang="en-US" sz="1400" smtClean="0">
                <a:solidFill>
                  <a:schemeClr val="dk2"/>
                </a:solidFill>
                <a:latin typeface="Cabin"/>
                <a:ea typeface="Cabin"/>
                <a:cs typeface="Cabin"/>
                <a:sym typeface="Cabin"/>
              </a:rPr>
              <a:t>29</a:t>
            </a:fld>
            <a:endParaRPr lang="en-US" sz="1400">
              <a:solidFill>
                <a:schemeClr val="dk2"/>
              </a:solidFill>
              <a:latin typeface="Cabin"/>
              <a:ea typeface="Cabin"/>
              <a:cs typeface="Cabin"/>
              <a:sym typeface="Cabin"/>
            </a:endParaRPr>
          </a:p>
        </p:txBody>
      </p:sp>
    </p:spTree>
    <p:extLst>
      <p:ext uri="{BB962C8B-B14F-4D97-AF65-F5344CB8AC3E}">
        <p14:creationId xmlns:p14="http://schemas.microsoft.com/office/powerpoint/2010/main" val="2333735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457200" y="152400"/>
            <a:ext cx="8229600" cy="9906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Learning Objectives</a:t>
            </a:r>
            <a:endParaRPr sz="3200" b="0" i="0" u="none" strike="noStrike" cap="none">
              <a:solidFill>
                <a:schemeClr val="dk2"/>
              </a:solidFill>
              <a:latin typeface="Bookman Old Style"/>
              <a:ea typeface="Bookman Old Style"/>
              <a:cs typeface="Bookman Old Style"/>
              <a:sym typeface="Bookman Old Style"/>
            </a:endParaRPr>
          </a:p>
        </p:txBody>
      </p:sp>
      <p:sp>
        <p:nvSpPr>
          <p:cNvPr id="152" name="Shape 152"/>
          <p:cNvSpPr txBox="1">
            <a:spLocks noGrp="1"/>
          </p:cNvSpPr>
          <p:nvPr>
            <p:ph type="body" idx="1"/>
          </p:nvPr>
        </p:nvSpPr>
        <p:spPr>
          <a:xfrm>
            <a:off x="457200" y="1219200"/>
            <a:ext cx="8229600" cy="4937760"/>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Clr>
                <a:schemeClr val="accent1"/>
              </a:buClr>
              <a:buSzPts val="1976"/>
              <a:buFont typeface="Noto Sans Symbols"/>
              <a:buNone/>
            </a:pPr>
            <a:endParaRPr sz="2600" b="0" i="0" u="none" strike="noStrike" cap="none">
              <a:solidFill>
                <a:schemeClr val="dk1"/>
              </a:solidFill>
              <a:latin typeface="Cabin"/>
              <a:ea typeface="Cabin"/>
              <a:cs typeface="Cabin"/>
              <a:sym typeface="Cabin"/>
            </a:endParaRPr>
          </a:p>
          <a:p>
            <a:pPr marL="0" marR="0" lvl="0" indent="0" algn="ctr" rtl="0">
              <a:spcBef>
                <a:spcPts val="1200"/>
              </a:spcBef>
              <a:spcAft>
                <a:spcPts val="0"/>
              </a:spcAft>
              <a:buClr>
                <a:schemeClr val="accent1"/>
              </a:buClr>
              <a:buSzPts val="2128"/>
              <a:buFont typeface="Noto Sans Symbols"/>
              <a:buNone/>
            </a:pPr>
            <a:r>
              <a:rPr lang="en-US" sz="2800" b="0" i="0" u="none" strike="noStrike" cap="none">
                <a:solidFill>
                  <a:schemeClr val="dk1"/>
                </a:solidFill>
                <a:latin typeface="Cabin"/>
                <a:ea typeface="Cabin"/>
                <a:cs typeface="Cabin"/>
                <a:sym typeface="Cabin"/>
              </a:rPr>
              <a:t>Review Learning Objectives</a:t>
            </a:r>
            <a:endParaRPr sz="2800" b="0" i="0" u="none" strike="noStrike" cap="none">
              <a:solidFill>
                <a:schemeClr val="dk1"/>
              </a:solidFill>
              <a:latin typeface="Cabin"/>
              <a:ea typeface="Cabin"/>
              <a:cs typeface="Cabin"/>
              <a:sym typeface="Cabin"/>
            </a:endParaRPr>
          </a:p>
        </p:txBody>
      </p:sp>
      <p:pic>
        <p:nvPicPr>
          <p:cNvPr id="153" name="Shape 153"/>
          <p:cNvPicPr preferRelativeResize="0"/>
          <p:nvPr/>
        </p:nvPicPr>
        <p:blipFill rotWithShape="1">
          <a:blip r:embed="rId3">
            <a:alphaModFix/>
          </a:blip>
          <a:srcRect/>
          <a:stretch/>
        </p:blipFill>
        <p:spPr>
          <a:xfrm>
            <a:off x="2590800" y="2667000"/>
            <a:ext cx="4191000" cy="3048000"/>
          </a:xfrm>
          <a:prstGeom prst="rect">
            <a:avLst/>
          </a:prstGeom>
          <a:noFill/>
          <a:ln>
            <a:noFill/>
          </a:ln>
        </p:spPr>
      </p:pic>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457200" y="457200"/>
            <a:ext cx="7772400" cy="6858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dirty="0">
                <a:solidFill>
                  <a:schemeClr val="dk2"/>
                </a:solidFill>
                <a:latin typeface="Bookman Old Style"/>
                <a:ea typeface="Bookman Old Style"/>
                <a:cs typeface="Bookman Old Style"/>
                <a:sym typeface="Bookman Old Style"/>
              </a:rPr>
              <a:t>Investigative Finding RFA 9099 &amp; RFA 9099C</a:t>
            </a:r>
            <a:endParaRPr dirty="0"/>
          </a:p>
        </p:txBody>
      </p:sp>
      <p:sp>
        <p:nvSpPr>
          <p:cNvPr id="321" name="Shape 321"/>
          <p:cNvSpPr txBox="1">
            <a:spLocks noGrp="1"/>
          </p:cNvSpPr>
          <p:nvPr>
            <p:ph type="body" idx="1"/>
          </p:nvPr>
        </p:nvSpPr>
        <p:spPr>
          <a:xfrm>
            <a:off x="439615" y="1143000"/>
            <a:ext cx="8229600" cy="5035225"/>
          </a:xfrm>
          <a:prstGeom prst="rect">
            <a:avLst/>
          </a:prstGeom>
          <a:noFill/>
          <a:ln>
            <a:noFill/>
          </a:ln>
        </p:spPr>
        <p:txBody>
          <a:bodyPr wrap="square" lIns="91425" tIns="45700" rIns="91425" bIns="45700" anchor="t" anchorCtr="0">
            <a:noAutofit/>
          </a:bodyPr>
          <a:lstStyle/>
          <a:p>
            <a:pPr marL="457200" marR="0" lvl="0" indent="-457200" algn="l" rtl="0">
              <a:spcBef>
                <a:spcPts val="0"/>
              </a:spcBef>
              <a:spcAft>
                <a:spcPts val="0"/>
              </a:spcAft>
              <a:buClr>
                <a:schemeClr val="accent1"/>
              </a:buClr>
              <a:buSzPts val="2128"/>
              <a:buFont typeface="Wingdings" pitchFamily="2" charset="2"/>
              <a:buChar char="Ø"/>
            </a:pPr>
            <a:r>
              <a:rPr lang="en-US" sz="2400" b="0" i="0" u="none" strike="noStrike" cap="none" dirty="0">
                <a:solidFill>
                  <a:schemeClr val="tx1"/>
                </a:solidFill>
                <a:sym typeface="Cabin"/>
              </a:rPr>
              <a:t>Upon completion of investigation, provide brief summary:</a:t>
            </a:r>
            <a:endParaRPr sz="2400" dirty="0">
              <a:solidFill>
                <a:schemeClr val="tx1"/>
              </a:solidFill>
            </a:endParaRPr>
          </a:p>
          <a:p>
            <a:pPr marL="928687" marR="0" lvl="1" indent="-457200" algn="l" rtl="0">
              <a:spcBef>
                <a:spcPts val="1200"/>
              </a:spcBef>
              <a:spcAft>
                <a:spcPts val="0"/>
              </a:spcAft>
              <a:buClr>
                <a:schemeClr val="accent2"/>
              </a:buClr>
              <a:buSzPts val="2128"/>
              <a:buFont typeface="Wingdings" pitchFamily="2" charset="2"/>
              <a:buChar char="Ø"/>
            </a:pPr>
            <a:r>
              <a:rPr lang="en-US" sz="2400" b="0" i="0" u="none" strike="noStrike" cap="none" dirty="0">
                <a:solidFill>
                  <a:schemeClr val="tx1"/>
                </a:solidFill>
                <a:sym typeface="Cabin"/>
              </a:rPr>
              <a:t>i.e. , interviews conducted with pertinent individuals and medical reports obtained; based on investigation and evidence obtained, this allegation is substantiated</a:t>
            </a:r>
            <a:endParaRPr sz="2400" dirty="0">
              <a:solidFill>
                <a:schemeClr val="tx1"/>
              </a:solidFill>
            </a:endParaRPr>
          </a:p>
          <a:p>
            <a:pPr marL="928687" marR="0" lvl="1" indent="-457200" algn="l" rtl="0">
              <a:spcBef>
                <a:spcPts val="1200"/>
              </a:spcBef>
              <a:spcAft>
                <a:spcPts val="0"/>
              </a:spcAft>
              <a:buClr>
                <a:schemeClr val="accent2"/>
              </a:buClr>
              <a:buSzPts val="2128"/>
              <a:buFont typeface="Wingdings" pitchFamily="2" charset="2"/>
              <a:buChar char="Ø"/>
            </a:pPr>
            <a:r>
              <a:rPr lang="en-US" sz="2400" b="0" i="0" u="none" strike="noStrike" cap="none" dirty="0">
                <a:solidFill>
                  <a:schemeClr val="tx1"/>
                </a:solidFill>
                <a:latin typeface="Cabin"/>
                <a:ea typeface="Cabin"/>
                <a:cs typeface="Cabin"/>
                <a:sym typeface="Cabin"/>
              </a:rPr>
              <a:t>No children/NMDs names</a:t>
            </a:r>
          </a:p>
          <a:p>
            <a:pPr marL="471487" indent="-457200">
              <a:spcBef>
                <a:spcPts val="1200"/>
              </a:spcBef>
              <a:buClr>
                <a:schemeClr val="accent2"/>
              </a:buClr>
              <a:buSzPts val="2128"/>
              <a:buFont typeface="Wingdings" pitchFamily="2" charset="2"/>
              <a:buChar char="Ø"/>
            </a:pPr>
            <a:r>
              <a:rPr lang="en-US" sz="2400" dirty="0">
                <a:solidFill>
                  <a:schemeClr val="tx1"/>
                </a:solidFill>
                <a:ea typeface="Comic Sans MS"/>
                <a:cs typeface="Comic Sans MS"/>
              </a:rPr>
              <a:t>Develop a Corrective Action Plan (CAP) by using the RFA 9099C to address a deficiency.</a:t>
            </a:r>
          </a:p>
          <a:p>
            <a:pPr marL="471487" indent="-457200">
              <a:spcBef>
                <a:spcPts val="1200"/>
              </a:spcBef>
              <a:buClr>
                <a:schemeClr val="accent2"/>
              </a:buClr>
              <a:buSzPts val="2128"/>
              <a:buFont typeface="Wingdings" pitchFamily="2" charset="2"/>
              <a:buChar char="Ø"/>
            </a:pPr>
            <a:r>
              <a:rPr lang="en-US" sz="2400" b="0" i="0" u="none" strike="noStrike" cap="none" dirty="0">
                <a:solidFill>
                  <a:schemeClr val="tx1"/>
                </a:solidFill>
                <a:ea typeface="Comic Sans MS"/>
                <a:cs typeface="Comic Sans MS"/>
                <a:sym typeface="Comic Sans MS"/>
              </a:rPr>
              <a:t>A copy of the 9099 and 9099C (if applicable) must be given to the Resource Family. </a:t>
            </a:r>
            <a:endParaRPr sz="2400" b="0" i="0" u="none" strike="noStrike" cap="none" dirty="0">
              <a:solidFill>
                <a:schemeClr val="tx1"/>
              </a:solidFill>
              <a:ea typeface="Comic Sans MS"/>
              <a:cs typeface="Comic Sans MS"/>
              <a:sym typeface="Comic Sans MS"/>
            </a:endParaRPr>
          </a:p>
          <a:p>
            <a:pPr marL="274320" marR="0" lvl="0" indent="-148844" algn="l" rtl="0">
              <a:spcBef>
                <a:spcPts val="1200"/>
              </a:spcBef>
              <a:spcAft>
                <a:spcPts val="0"/>
              </a:spcAft>
              <a:buClr>
                <a:schemeClr val="accent1"/>
              </a:buClr>
              <a:buSzPts val="1976"/>
              <a:buFont typeface="Noto Sans Symbols"/>
              <a:buNone/>
            </a:pPr>
            <a:endParaRPr sz="2600" b="0" i="0" u="none" strike="noStrike" cap="none" dirty="0">
              <a:solidFill>
                <a:schemeClr val="dk1"/>
              </a:solidFill>
              <a:latin typeface="Comic Sans MS"/>
              <a:ea typeface="Comic Sans MS"/>
              <a:cs typeface="Comic Sans MS"/>
              <a:sym typeface="Comic Sans MS"/>
            </a:endParaRPr>
          </a:p>
          <a:p>
            <a:pPr marL="274320" marR="0" lvl="0" indent="-148844" algn="l" rtl="0">
              <a:spcBef>
                <a:spcPts val="600"/>
              </a:spcBef>
              <a:spcAft>
                <a:spcPts val="0"/>
              </a:spcAft>
              <a:buClr>
                <a:schemeClr val="accent1"/>
              </a:buClr>
              <a:buSzPts val="1976"/>
              <a:buFont typeface="Noto Sans Symbols"/>
              <a:buNone/>
            </a:pPr>
            <a:endParaRPr sz="2600" b="0" i="0" u="none" strike="noStrike" cap="none" dirty="0">
              <a:solidFill>
                <a:schemeClr val="dk1"/>
              </a:solidFill>
              <a:latin typeface="Cabin"/>
              <a:ea typeface="Cabin"/>
              <a:cs typeface="Cabin"/>
              <a:sym typeface="Cabin"/>
            </a:endParaRPr>
          </a:p>
        </p:txBody>
      </p:sp>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457200" y="152400"/>
            <a:ext cx="8229600" cy="9906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Complaint Investigation Report</a:t>
            </a:r>
            <a:endParaRPr/>
          </a:p>
        </p:txBody>
      </p:sp>
      <p:sp>
        <p:nvSpPr>
          <p:cNvPr id="327" name="Shape 327"/>
          <p:cNvSpPr txBox="1">
            <a:spLocks noGrp="1"/>
          </p:cNvSpPr>
          <p:nvPr>
            <p:ph type="body" idx="1"/>
          </p:nvPr>
        </p:nvSpPr>
        <p:spPr>
          <a:xfrm>
            <a:off x="381000" y="1295401"/>
            <a:ext cx="8229600" cy="5105400"/>
          </a:xfrm>
          <a:prstGeom prst="rect">
            <a:avLst/>
          </a:prstGeom>
          <a:noFill/>
          <a:ln>
            <a:noFill/>
          </a:ln>
        </p:spPr>
        <p:txBody>
          <a:bodyPr wrap="square" lIns="91425" tIns="45700" rIns="91425" bIns="45700" anchor="t" anchorCtr="0">
            <a:noAutofit/>
          </a:bodyPr>
          <a:lstStyle/>
          <a:p>
            <a:pPr marL="457200" marR="0" lvl="0" indent="-457200" algn="l" rtl="0">
              <a:spcBef>
                <a:spcPts val="0"/>
              </a:spcBef>
              <a:spcAft>
                <a:spcPts val="0"/>
              </a:spcAft>
              <a:buClr>
                <a:schemeClr val="accent1"/>
              </a:buClr>
              <a:buSzPts val="2128"/>
              <a:buFont typeface="Wingdings" pitchFamily="2" charset="2"/>
              <a:buChar char="Ø"/>
            </a:pPr>
            <a:r>
              <a:rPr lang="en-US" sz="2800" b="0" i="0" u="none" strike="noStrike" cap="none" dirty="0">
                <a:solidFill>
                  <a:schemeClr val="tx1"/>
                </a:solidFill>
                <a:latin typeface="Cabin"/>
                <a:ea typeface="Cabin"/>
                <a:cs typeface="Cabin"/>
                <a:sym typeface="Cabin"/>
              </a:rPr>
              <a:t>Best practice:  Document allegation </a:t>
            </a:r>
            <a:r>
              <a:rPr lang="en-US" sz="2800" b="0" i="0" u="sng" strike="noStrike" cap="none" dirty="0">
                <a:solidFill>
                  <a:schemeClr val="tx1"/>
                </a:solidFill>
                <a:latin typeface="Cabin"/>
                <a:ea typeface="Cabin"/>
                <a:cs typeface="Cabin"/>
                <a:sym typeface="Cabin"/>
              </a:rPr>
              <a:t>verbatim</a:t>
            </a:r>
            <a:r>
              <a:rPr lang="en-US" sz="2800" b="0" i="0" u="none" strike="noStrike" cap="none" dirty="0">
                <a:solidFill>
                  <a:schemeClr val="tx1"/>
                </a:solidFill>
                <a:sym typeface="Cabin"/>
              </a:rPr>
              <a:t> as documented on the RFA 802.</a:t>
            </a:r>
            <a:endParaRPr dirty="0">
              <a:solidFill>
                <a:schemeClr val="tx1"/>
              </a:solidFill>
            </a:endParaRPr>
          </a:p>
          <a:p>
            <a:pPr marL="457200" marR="0" lvl="0" indent="-457200" algn="l" rtl="0">
              <a:spcBef>
                <a:spcPts val="1200"/>
              </a:spcBef>
              <a:spcAft>
                <a:spcPts val="0"/>
              </a:spcAft>
              <a:buClr>
                <a:schemeClr val="accent1"/>
              </a:buClr>
              <a:buSzPts val="2128"/>
              <a:buFont typeface="Wingdings" pitchFamily="2" charset="2"/>
              <a:buChar char="Ø"/>
            </a:pPr>
            <a:r>
              <a:rPr lang="en-US" sz="2800" b="0" i="0" u="none" strike="noStrike" cap="none" dirty="0">
                <a:solidFill>
                  <a:schemeClr val="tx1"/>
                </a:solidFill>
                <a:latin typeface="Cabin"/>
                <a:ea typeface="Cabin"/>
                <a:cs typeface="Cabin"/>
                <a:sym typeface="Cabin"/>
              </a:rPr>
              <a:t>Allegations with the </a:t>
            </a:r>
            <a:r>
              <a:rPr lang="en-US" sz="2800" b="1" i="0" u="sng" strike="noStrike" cap="none" dirty="0">
                <a:solidFill>
                  <a:schemeClr val="tx1"/>
                </a:solidFill>
                <a:latin typeface="Cabin"/>
                <a:ea typeface="Cabin"/>
                <a:cs typeface="Cabin"/>
                <a:sym typeface="Cabin"/>
              </a:rPr>
              <a:t>same</a:t>
            </a:r>
            <a:r>
              <a:rPr lang="en-US" sz="2800" b="0" i="0" u="none" strike="noStrike" cap="none" dirty="0">
                <a:solidFill>
                  <a:schemeClr val="tx1"/>
                </a:solidFill>
                <a:latin typeface="Cabin"/>
                <a:ea typeface="Cabin"/>
                <a:cs typeface="Cabin"/>
                <a:sym typeface="Cabin"/>
              </a:rPr>
              <a:t> findings can be documented on one RFA 9099.</a:t>
            </a:r>
            <a:endParaRPr sz="2800" b="0" i="0" u="none" strike="noStrike" cap="none" dirty="0">
              <a:solidFill>
                <a:schemeClr val="tx1"/>
              </a:solidFill>
              <a:latin typeface="Cabin"/>
              <a:ea typeface="Cabin"/>
              <a:cs typeface="Cabin"/>
              <a:sym typeface="Cabin"/>
            </a:endParaRPr>
          </a:p>
          <a:p>
            <a:pPr marL="274320" marR="0" lvl="0" indent="-148844" algn="l" rtl="0">
              <a:lnSpc>
                <a:spcPct val="120000"/>
              </a:lnSpc>
              <a:spcBef>
                <a:spcPts val="1200"/>
              </a:spcBef>
              <a:spcAft>
                <a:spcPts val="0"/>
              </a:spcAft>
              <a:buClr>
                <a:schemeClr val="accent1"/>
              </a:buClr>
              <a:buSzPts val="1976"/>
              <a:buFont typeface="Noto Sans Symbols"/>
              <a:buNone/>
            </a:pPr>
            <a:endParaRPr sz="2600" b="0" i="0" u="none" strike="noStrike" cap="none" dirty="0">
              <a:solidFill>
                <a:schemeClr val="dk1"/>
              </a:solidFill>
              <a:latin typeface="Calibri"/>
              <a:ea typeface="Calibri"/>
              <a:cs typeface="Calibri"/>
              <a:sym typeface="Calibri"/>
            </a:endParaRPr>
          </a:p>
        </p:txBody>
      </p:sp>
      <p:pic>
        <p:nvPicPr>
          <p:cNvPr id="328" name="Shape 328"/>
          <p:cNvPicPr preferRelativeResize="0"/>
          <p:nvPr/>
        </p:nvPicPr>
        <p:blipFill rotWithShape="1">
          <a:blip r:embed="rId3">
            <a:alphaModFix/>
          </a:blip>
          <a:srcRect/>
          <a:stretch/>
        </p:blipFill>
        <p:spPr>
          <a:xfrm rot="1384453">
            <a:off x="5927050" y="3257003"/>
            <a:ext cx="2188027" cy="2078201"/>
          </a:xfrm>
          <a:prstGeom prst="rect">
            <a:avLst/>
          </a:prstGeom>
          <a:noFill/>
          <a:ln>
            <a:noFill/>
          </a:ln>
          <a:effectLst>
            <a:outerShdw blurRad="50800" dist="38100" dir="10800000" algn="r" rotWithShape="0">
              <a:srgbClr val="000000">
                <a:alpha val="40000"/>
              </a:srgbClr>
            </a:outerShdw>
          </a:effectLst>
        </p:spPr>
      </p:pic>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457200" y="152400"/>
            <a:ext cx="8229600" cy="9906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Abuse Complaints</a:t>
            </a:r>
            <a:endParaRPr/>
          </a:p>
        </p:txBody>
      </p:sp>
      <p:sp>
        <p:nvSpPr>
          <p:cNvPr id="334" name="Shape 334"/>
          <p:cNvSpPr txBox="1">
            <a:spLocks noGrp="1"/>
          </p:cNvSpPr>
          <p:nvPr>
            <p:ph type="body" idx="1"/>
          </p:nvPr>
        </p:nvSpPr>
        <p:spPr>
          <a:xfrm>
            <a:off x="457200" y="1219200"/>
            <a:ext cx="8458200" cy="4937760"/>
          </a:xfrm>
          <a:prstGeom prst="rect">
            <a:avLst/>
          </a:prstGeom>
          <a:noFill/>
          <a:ln>
            <a:noFill/>
          </a:ln>
        </p:spPr>
        <p:txBody>
          <a:bodyPr wrap="square" lIns="91425" tIns="45700" rIns="91425" bIns="45700" anchor="t" anchorCtr="0">
            <a:noAutofit/>
          </a:bodyPr>
          <a:lstStyle/>
          <a:p>
            <a:pPr marL="461963" marR="0" lvl="0" indent="-461963" algn="l" rtl="0">
              <a:spcBef>
                <a:spcPts val="0"/>
              </a:spcBef>
              <a:spcAft>
                <a:spcPts val="0"/>
              </a:spcAft>
              <a:buClr>
                <a:schemeClr val="accent1"/>
              </a:buClr>
              <a:buSzPts val="2128"/>
              <a:buFont typeface="Wingdings" pitchFamily="2" charset="2"/>
              <a:buChar char="Ø"/>
            </a:pPr>
            <a:r>
              <a:rPr lang="en-US" sz="2800" b="0" i="0" u="none" strike="noStrike" cap="none" dirty="0">
                <a:solidFill>
                  <a:schemeClr val="tx1"/>
                </a:solidFill>
                <a:sym typeface="Cabin"/>
              </a:rPr>
              <a:t>Best Practice:</a:t>
            </a:r>
            <a:endParaRPr dirty="0">
              <a:solidFill>
                <a:schemeClr val="tx1"/>
              </a:solidFill>
            </a:endParaRPr>
          </a:p>
          <a:p>
            <a:pPr marL="919162" marR="0" lvl="1" indent="-457200" algn="l" rtl="0">
              <a:spcBef>
                <a:spcPts val="1200"/>
              </a:spcBef>
              <a:spcAft>
                <a:spcPts val="0"/>
              </a:spcAft>
              <a:buClr>
                <a:schemeClr val="accent2"/>
              </a:buClr>
              <a:buSzPts val="2128"/>
              <a:buFont typeface="Wingdings" pitchFamily="2" charset="2"/>
              <a:buChar char="Ø"/>
            </a:pPr>
            <a:r>
              <a:rPr lang="en-US" sz="2800" b="0" i="0" u="none" strike="noStrike" cap="none" dirty="0">
                <a:solidFill>
                  <a:schemeClr val="tx1"/>
                </a:solidFill>
                <a:sym typeface="Cabin"/>
              </a:rPr>
              <a:t>For physical and sexual abuse allegations that appear to have Inconclusive or Unfounded findings, the County may consult with the Department’s Legal Division prior to delivering the findings to the Resource Family.</a:t>
            </a:r>
            <a:endParaRPr dirty="0">
              <a:solidFill>
                <a:schemeClr val="tx1"/>
              </a:solidFill>
            </a:endParaRPr>
          </a:p>
          <a:p>
            <a:pPr marL="274320" marR="0" lvl="0" indent="-148844" algn="l" rtl="0">
              <a:spcBef>
                <a:spcPts val="1200"/>
              </a:spcBef>
              <a:spcAft>
                <a:spcPts val="0"/>
              </a:spcAft>
              <a:buClr>
                <a:schemeClr val="accent1"/>
              </a:buClr>
              <a:buSzPts val="1976"/>
              <a:buFont typeface="Noto Sans Symbols"/>
              <a:buNone/>
            </a:pPr>
            <a:endParaRPr sz="2600" b="0" i="0" u="none" strike="noStrike" cap="none" dirty="0">
              <a:solidFill>
                <a:schemeClr val="dk1"/>
              </a:solidFill>
              <a:latin typeface="Cabin"/>
              <a:ea typeface="Cabin"/>
              <a:cs typeface="Cabin"/>
              <a:sym typeface="Cabin"/>
            </a:endParaRPr>
          </a:p>
        </p:txBody>
      </p:sp>
      <p:pic>
        <p:nvPicPr>
          <p:cNvPr id="335" name="Shape 335"/>
          <p:cNvPicPr preferRelativeResize="0"/>
          <p:nvPr/>
        </p:nvPicPr>
        <p:blipFill rotWithShape="1">
          <a:blip r:embed="rId3">
            <a:alphaModFix/>
          </a:blip>
          <a:srcRect/>
          <a:stretch/>
        </p:blipFill>
        <p:spPr>
          <a:xfrm>
            <a:off x="5724331" y="3957735"/>
            <a:ext cx="2392680" cy="2392680"/>
          </a:xfrm>
          <a:prstGeom prst="rect">
            <a:avLst/>
          </a:prstGeom>
          <a:noFill/>
          <a:ln>
            <a:noFill/>
          </a:ln>
          <a:effectLst>
            <a:outerShdw blurRad="50800" dist="38100" dir="10800000" algn="r" rotWithShape="0">
              <a:srgbClr val="000000">
                <a:alpha val="40000"/>
              </a:srgbClr>
            </a:outerShdw>
          </a:effectLst>
        </p:spPr>
      </p:pic>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457200" y="152400"/>
            <a:ext cx="8229600" cy="9906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Finish It Up!</a:t>
            </a:r>
            <a:endParaRPr sz="3200" b="0" i="0" u="none" strike="noStrike" cap="none">
              <a:solidFill>
                <a:schemeClr val="dk2"/>
              </a:solidFill>
              <a:latin typeface="Bookman Old Style"/>
              <a:ea typeface="Bookman Old Style"/>
              <a:cs typeface="Bookman Old Style"/>
              <a:sym typeface="Bookman Old Style"/>
            </a:endParaRPr>
          </a:p>
        </p:txBody>
      </p:sp>
      <p:sp>
        <p:nvSpPr>
          <p:cNvPr id="341" name="Shape 341"/>
          <p:cNvSpPr txBox="1">
            <a:spLocks noGrp="1"/>
          </p:cNvSpPr>
          <p:nvPr>
            <p:ph type="body" idx="1"/>
          </p:nvPr>
        </p:nvSpPr>
        <p:spPr>
          <a:xfrm>
            <a:off x="457200" y="1219200"/>
            <a:ext cx="8382000" cy="4937760"/>
          </a:xfrm>
          <a:prstGeom prst="rect">
            <a:avLst/>
          </a:prstGeom>
          <a:noFill/>
          <a:ln>
            <a:noFill/>
          </a:ln>
        </p:spPr>
        <p:txBody>
          <a:bodyPr wrap="square" lIns="91425" tIns="45700" rIns="91425" bIns="45700" anchor="t" anchorCtr="0">
            <a:noAutofit/>
          </a:bodyPr>
          <a:lstStyle/>
          <a:p>
            <a:pPr marL="457200" marR="0" lvl="0" indent="-457200" algn="l" rtl="0">
              <a:spcBef>
                <a:spcPts val="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Document all interviews and contacts. (</a:t>
            </a:r>
            <a:r>
              <a:rPr lang="en-US" sz="2800" b="1" i="0" u="sng" strike="noStrike" cap="none" dirty="0">
                <a:solidFill>
                  <a:schemeClr val="dk1"/>
                </a:solidFill>
                <a:latin typeface="Cabin"/>
                <a:ea typeface="Cabin"/>
                <a:cs typeface="Cabin"/>
                <a:sym typeface="Cabin"/>
              </a:rPr>
              <a:t>Confidential documents must never be provided to Resource Families!!!</a:t>
            </a:r>
            <a:r>
              <a:rPr lang="en-US" sz="2800" b="0" i="0" u="none" strike="noStrike" cap="none" dirty="0">
                <a:solidFill>
                  <a:schemeClr val="dk1"/>
                </a:solidFill>
                <a:latin typeface="Cabin"/>
                <a:ea typeface="Cabin"/>
                <a:cs typeface="Cabin"/>
                <a:sym typeface="Cabin"/>
              </a:rPr>
              <a:t>)</a:t>
            </a:r>
            <a:endParaRPr dirty="0"/>
          </a:p>
          <a:p>
            <a:pPr marL="457200" marR="0" lvl="0" indent="-457200" algn="l" rtl="0">
              <a:spcBef>
                <a:spcPts val="120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Best practice: Complete documentation within 72 hours of conducting interview.</a:t>
            </a:r>
            <a:endParaRPr dirty="0"/>
          </a:p>
          <a:p>
            <a:pPr marL="457200" marR="0" lvl="0" indent="-457200" algn="l" rtl="0">
              <a:spcBef>
                <a:spcPts val="120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Provide all investigation reports and supporting documentation to supervisor for approval.</a:t>
            </a:r>
            <a:endParaRPr dirty="0"/>
          </a:p>
          <a:p>
            <a:pPr marL="457200" marR="0" lvl="0" indent="-457200" algn="l" rtl="0">
              <a:spcBef>
                <a:spcPts val="120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Substantiated and Inconclusive findings are </a:t>
            </a:r>
            <a:r>
              <a:rPr lang="en-US" sz="2800" b="0" i="0" u="sng" strike="noStrike" cap="none" dirty="0">
                <a:solidFill>
                  <a:schemeClr val="dk1"/>
                </a:solidFill>
                <a:latin typeface="Cabin"/>
                <a:ea typeface="Cabin"/>
                <a:cs typeface="Cabin"/>
                <a:sym typeface="Cabin"/>
              </a:rPr>
              <a:t>public.</a:t>
            </a:r>
            <a:r>
              <a:rPr lang="en-US" sz="2800" b="0" i="0" u="none" strike="noStrike" cap="none" dirty="0">
                <a:solidFill>
                  <a:schemeClr val="dk1"/>
                </a:solidFill>
                <a:latin typeface="Cabin"/>
                <a:ea typeface="Cabin"/>
                <a:cs typeface="Cabin"/>
                <a:sym typeface="Cabin"/>
              </a:rPr>
              <a:t> </a:t>
            </a:r>
            <a:endParaRPr dirty="0"/>
          </a:p>
          <a:p>
            <a:pPr marL="457200" marR="0" lvl="0" indent="-457200" algn="l" rtl="0">
              <a:spcBef>
                <a:spcPts val="120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Everything else is </a:t>
            </a:r>
            <a:r>
              <a:rPr lang="en-US" sz="2800" b="0" i="0" u="sng" strike="noStrike" cap="none" dirty="0">
                <a:solidFill>
                  <a:schemeClr val="dk1"/>
                </a:solidFill>
                <a:latin typeface="Cabin"/>
                <a:ea typeface="Cabin"/>
                <a:cs typeface="Cabin"/>
                <a:sym typeface="Cabin"/>
              </a:rPr>
              <a:t>confidential.</a:t>
            </a:r>
            <a:endParaRPr sz="2800" b="0" i="0" u="none" strike="noStrike" cap="none" dirty="0">
              <a:solidFill>
                <a:schemeClr val="dk1"/>
              </a:solidFill>
              <a:latin typeface="Cabin"/>
              <a:ea typeface="Cabin"/>
              <a:cs typeface="Cabin"/>
              <a:sym typeface="Cabin"/>
            </a:endParaRPr>
          </a:p>
          <a:p>
            <a:pPr marL="274320" marR="0" lvl="0" indent="-148844" algn="l" rtl="0">
              <a:spcBef>
                <a:spcPts val="1200"/>
              </a:spcBef>
              <a:spcAft>
                <a:spcPts val="0"/>
              </a:spcAft>
              <a:buClr>
                <a:schemeClr val="accent1"/>
              </a:buClr>
              <a:buSzPts val="1976"/>
              <a:buFont typeface="Noto Sans Symbols"/>
              <a:buNone/>
            </a:pPr>
            <a:endParaRPr sz="2600" b="0" i="0" u="none" strike="noStrike" cap="none" dirty="0">
              <a:solidFill>
                <a:schemeClr val="dk1"/>
              </a:solidFill>
              <a:latin typeface="Cabin"/>
              <a:ea typeface="Cabin"/>
              <a:cs typeface="Cabin"/>
              <a:sym typeface="Cabin"/>
            </a:endParaRPr>
          </a:p>
        </p:txBody>
      </p:sp>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457200" y="152400"/>
            <a:ext cx="8229600" cy="9906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Cross Reporting</a:t>
            </a:r>
            <a:endParaRPr/>
          </a:p>
        </p:txBody>
      </p:sp>
      <p:sp>
        <p:nvSpPr>
          <p:cNvPr id="347" name="Shape 347"/>
          <p:cNvSpPr txBox="1">
            <a:spLocks noGrp="1"/>
          </p:cNvSpPr>
          <p:nvPr>
            <p:ph type="body" idx="1"/>
          </p:nvPr>
        </p:nvSpPr>
        <p:spPr>
          <a:xfrm>
            <a:off x="457200" y="1219200"/>
            <a:ext cx="8229600" cy="4937760"/>
          </a:xfrm>
          <a:prstGeom prst="rect">
            <a:avLst/>
          </a:prstGeom>
          <a:noFill/>
          <a:ln>
            <a:noFill/>
          </a:ln>
        </p:spPr>
        <p:txBody>
          <a:bodyPr wrap="square" lIns="91425" tIns="45700" rIns="91425" bIns="45700" anchor="t" anchorCtr="0">
            <a:noAutofit/>
          </a:bodyPr>
          <a:lstStyle/>
          <a:p>
            <a:pPr marR="0" lvl="0" indent="-457200" algn="l" rtl="0">
              <a:spcBef>
                <a:spcPts val="0"/>
              </a:spcBef>
              <a:spcAft>
                <a:spcPts val="0"/>
              </a:spcAft>
              <a:buClr>
                <a:schemeClr val="accent1"/>
              </a:buClr>
              <a:buSzPts val="2128"/>
              <a:buFont typeface="Wingdings" pitchFamily="2" charset="2"/>
              <a:buChar char="Ø"/>
            </a:pPr>
            <a:r>
              <a:rPr lang="en-US" sz="2800" b="0" i="0" u="none" strike="noStrike" cap="none" dirty="0">
                <a:solidFill>
                  <a:schemeClr val="tx1"/>
                </a:solidFill>
                <a:latin typeface="Cabin"/>
                <a:ea typeface="Cabin"/>
                <a:cs typeface="Cabin"/>
                <a:sym typeface="Cabin"/>
              </a:rPr>
              <a:t>County must notify CDSS of the disposition of the investigation of serious complaint or incidents.</a:t>
            </a:r>
            <a:endParaRPr sz="2800" b="0" i="0" u="none" strike="noStrike" cap="none" dirty="0">
              <a:solidFill>
                <a:schemeClr val="tx1"/>
              </a:solidFill>
              <a:latin typeface="Cabin"/>
              <a:ea typeface="Cabin"/>
              <a:cs typeface="Cabin"/>
              <a:sym typeface="Cabin"/>
            </a:endParaRPr>
          </a:p>
          <a:p>
            <a:pPr marR="0" lvl="0" indent="-457200" algn="l" rtl="0">
              <a:spcBef>
                <a:spcPts val="1200"/>
              </a:spcBef>
              <a:spcAft>
                <a:spcPts val="0"/>
              </a:spcAft>
              <a:buClr>
                <a:schemeClr val="accent1"/>
              </a:buClr>
              <a:buSzPts val="2128"/>
              <a:buFont typeface="Wingdings" pitchFamily="2" charset="2"/>
              <a:buChar char="Ø"/>
            </a:pPr>
            <a:r>
              <a:rPr lang="en-US" sz="2800" b="0" i="0" u="none" strike="noStrike" cap="none" dirty="0">
                <a:solidFill>
                  <a:schemeClr val="tx1"/>
                </a:solidFill>
                <a:sym typeface="Cabin"/>
              </a:rPr>
              <a:t>When substantiated, a copy of the RFA 9099 and RFA 9099C must be provided to:  </a:t>
            </a:r>
            <a:endParaRPr dirty="0">
              <a:solidFill>
                <a:schemeClr val="tx1"/>
              </a:solidFill>
            </a:endParaRPr>
          </a:p>
          <a:p>
            <a:pPr marR="0" lvl="1" indent="-457200" algn="l" rtl="0">
              <a:spcBef>
                <a:spcPts val="1200"/>
              </a:spcBef>
              <a:spcAft>
                <a:spcPts val="0"/>
              </a:spcAft>
              <a:buClr>
                <a:schemeClr val="accent2"/>
              </a:buClr>
              <a:buSzPts val="2128"/>
              <a:buFont typeface="Wingdings" pitchFamily="2" charset="2"/>
              <a:buChar char="Ø"/>
            </a:pPr>
            <a:r>
              <a:rPr lang="en-US" sz="2800" b="0" i="0" u="none" strike="noStrike" cap="none" dirty="0">
                <a:solidFill>
                  <a:schemeClr val="tx1"/>
                </a:solidFill>
                <a:sym typeface="Cabin"/>
              </a:rPr>
              <a:t>Placement Agency</a:t>
            </a:r>
            <a:endParaRPr dirty="0">
              <a:solidFill>
                <a:schemeClr val="tx1"/>
              </a:solidFill>
            </a:endParaRPr>
          </a:p>
          <a:p>
            <a:pPr marR="0" lvl="1" indent="-457200" algn="l" rtl="0">
              <a:spcBef>
                <a:spcPts val="1200"/>
              </a:spcBef>
              <a:spcAft>
                <a:spcPts val="0"/>
              </a:spcAft>
              <a:buClr>
                <a:schemeClr val="accent2"/>
              </a:buClr>
              <a:buSzPts val="2128"/>
              <a:buFont typeface="Wingdings" pitchFamily="2" charset="2"/>
              <a:buChar char="Ø"/>
            </a:pPr>
            <a:r>
              <a:rPr lang="en-US" sz="2800" b="0" i="0" u="none" strike="noStrike" cap="none" dirty="0">
                <a:solidFill>
                  <a:schemeClr val="tx1"/>
                </a:solidFill>
                <a:sym typeface="Cabin"/>
              </a:rPr>
              <a:t>CCLD Child Care Office, if home is dual-program Regional Center, when applicable</a:t>
            </a:r>
            <a:endParaRPr dirty="0">
              <a:solidFill>
                <a:schemeClr val="tx1"/>
              </a:solidFill>
            </a:endParaRPr>
          </a:p>
          <a:p>
            <a:pPr marL="274320" marR="0" lvl="0" indent="-274320" algn="l" rtl="0">
              <a:spcBef>
                <a:spcPts val="1200"/>
              </a:spcBef>
              <a:spcAft>
                <a:spcPts val="0"/>
              </a:spcAft>
              <a:buClr>
                <a:schemeClr val="accent1"/>
              </a:buClr>
              <a:buSzPts val="1976"/>
              <a:buFont typeface="Noto Sans Symbols"/>
              <a:buNone/>
            </a:pPr>
            <a:endParaRPr sz="2600" b="0" i="0" u="none" strike="noStrike" cap="none" dirty="0">
              <a:solidFill>
                <a:schemeClr val="dk1"/>
              </a:solidFill>
              <a:latin typeface="Cabin"/>
              <a:ea typeface="Cabin"/>
              <a:cs typeface="Cabin"/>
              <a:sym typeface="Cabin"/>
            </a:endParaRPr>
          </a:p>
        </p:txBody>
      </p:sp>
      <p:pic>
        <p:nvPicPr>
          <p:cNvPr id="348" name="Shape 348"/>
          <p:cNvPicPr preferRelativeResize="0"/>
          <p:nvPr/>
        </p:nvPicPr>
        <p:blipFill rotWithShape="1">
          <a:blip r:embed="rId3">
            <a:alphaModFix/>
          </a:blip>
          <a:srcRect/>
          <a:stretch/>
        </p:blipFill>
        <p:spPr>
          <a:xfrm>
            <a:off x="6169571" y="4834759"/>
            <a:ext cx="2180897" cy="1187243"/>
          </a:xfrm>
          <a:prstGeom prst="rect">
            <a:avLst/>
          </a:prstGeom>
          <a:noFill/>
          <a:ln>
            <a:noFill/>
          </a:ln>
          <a:effectLst>
            <a:outerShdw blurRad="50800" dist="38100" dir="10800000" algn="r" rotWithShape="0">
              <a:srgbClr val="000000">
                <a:alpha val="40000"/>
              </a:srgbClr>
            </a:outerShdw>
          </a:effectLst>
        </p:spPr>
      </p:pic>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title"/>
          </p:nvPr>
        </p:nvSpPr>
        <p:spPr>
          <a:xfrm>
            <a:off x="304800" y="457200"/>
            <a:ext cx="8382000" cy="677108"/>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Complaint Activity </a:t>
            </a:r>
            <a:endParaRPr/>
          </a:p>
        </p:txBody>
      </p:sp>
      <p:sp>
        <p:nvSpPr>
          <p:cNvPr id="354" name="Shape 354"/>
          <p:cNvSpPr txBox="1">
            <a:spLocks noGrp="1"/>
          </p:cNvSpPr>
          <p:nvPr>
            <p:ph type="body" idx="1"/>
          </p:nvPr>
        </p:nvSpPr>
        <p:spPr>
          <a:xfrm>
            <a:off x="381000" y="1295399"/>
            <a:ext cx="8382000" cy="4998243"/>
          </a:xfrm>
          <a:prstGeom prst="rect">
            <a:avLst/>
          </a:prstGeom>
          <a:noFill/>
          <a:ln>
            <a:noFill/>
          </a:ln>
        </p:spPr>
        <p:txBody>
          <a:bodyPr wrap="square" lIns="91425" tIns="45700" rIns="91425" bIns="45700" anchor="t" anchorCtr="0">
            <a:noAutofit/>
          </a:bodyPr>
          <a:lstStyle/>
          <a:p>
            <a:pPr marL="0" marR="0" lvl="0" indent="0" algn="l" rtl="0">
              <a:lnSpc>
                <a:spcPct val="110000"/>
              </a:lnSpc>
              <a:spcBef>
                <a:spcPts val="0"/>
              </a:spcBef>
              <a:spcAft>
                <a:spcPts val="0"/>
              </a:spcAft>
              <a:buClr>
                <a:schemeClr val="accent1"/>
              </a:buClr>
              <a:buSzPts val="2128"/>
              <a:buFont typeface="Noto Sans Symbols"/>
              <a:buNone/>
            </a:pPr>
            <a:r>
              <a:rPr lang="en-US" sz="2800" b="0" i="0" u="none" strike="noStrike" cap="none">
                <a:solidFill>
                  <a:schemeClr val="dk1"/>
                </a:solidFill>
                <a:latin typeface="Cabin"/>
                <a:ea typeface="Cabin"/>
                <a:cs typeface="Cabin"/>
                <a:sym typeface="Cabin"/>
              </a:rPr>
              <a:t>Write up an RFA 9099.</a:t>
            </a:r>
            <a:endParaRPr sz="2800" b="0" i="0" u="none" strike="noStrike" cap="none">
              <a:solidFill>
                <a:schemeClr val="dk1"/>
              </a:solidFill>
              <a:latin typeface="Cabin"/>
              <a:ea typeface="Cabin"/>
              <a:cs typeface="Cabin"/>
              <a:sym typeface="Cabin"/>
            </a:endParaRPr>
          </a:p>
        </p:txBody>
      </p:sp>
      <p:pic>
        <p:nvPicPr>
          <p:cNvPr id="355" name="Shape 355"/>
          <p:cNvPicPr preferRelativeResize="0"/>
          <p:nvPr/>
        </p:nvPicPr>
        <p:blipFill rotWithShape="1">
          <a:blip r:embed="rId3">
            <a:alphaModFix/>
          </a:blip>
          <a:srcRect/>
          <a:stretch/>
        </p:blipFill>
        <p:spPr>
          <a:xfrm rot="861224">
            <a:off x="2577191" y="2617663"/>
            <a:ext cx="4268682" cy="2886696"/>
          </a:xfrm>
          <a:prstGeom prst="rect">
            <a:avLst/>
          </a:prstGeom>
          <a:noFill/>
          <a:ln>
            <a:noFill/>
          </a:ln>
          <a:effectLst>
            <a:outerShdw blurRad="50800" dist="38100" dir="10800000" algn="r" rotWithShape="0">
              <a:srgbClr val="000000">
                <a:alpha val="40000"/>
              </a:srgbClr>
            </a:outerShdw>
          </a:effectLst>
        </p:spPr>
      </p:pic>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457200" y="152400"/>
            <a:ext cx="8229600" cy="9906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Post-Investigation: Completing RFA 802</a:t>
            </a:r>
            <a:endParaRPr sz="3200" b="0" i="0" u="none" strike="noStrike" cap="none">
              <a:solidFill>
                <a:srgbClr val="FF0000"/>
              </a:solidFill>
              <a:latin typeface="Bookman Old Style"/>
              <a:ea typeface="Bookman Old Style"/>
              <a:cs typeface="Bookman Old Style"/>
              <a:sym typeface="Bookman Old Style"/>
            </a:endParaRPr>
          </a:p>
        </p:txBody>
      </p:sp>
      <p:sp>
        <p:nvSpPr>
          <p:cNvPr id="361" name="Shape 361"/>
          <p:cNvSpPr txBox="1">
            <a:spLocks noGrp="1"/>
          </p:cNvSpPr>
          <p:nvPr>
            <p:ph type="body" idx="1"/>
          </p:nvPr>
        </p:nvSpPr>
        <p:spPr>
          <a:xfrm>
            <a:off x="457200" y="1219200"/>
            <a:ext cx="8229600" cy="4937760"/>
          </a:xfrm>
          <a:prstGeom prst="rect">
            <a:avLst/>
          </a:prstGeom>
          <a:noFill/>
          <a:ln>
            <a:noFill/>
          </a:ln>
        </p:spPr>
        <p:txBody>
          <a:bodyPr wrap="square" lIns="91425" tIns="45700" rIns="91425" bIns="45700" anchor="t" anchorCtr="0">
            <a:noAutofit/>
          </a:bodyPr>
          <a:lstStyle/>
          <a:p>
            <a:pPr marL="457200" marR="0" lvl="0" indent="-457200" algn="l" rtl="0">
              <a:spcBef>
                <a:spcPts val="0"/>
              </a:spcBef>
              <a:spcAft>
                <a:spcPts val="0"/>
              </a:spcAft>
              <a:buClr>
                <a:schemeClr val="accent1"/>
              </a:buClr>
              <a:buSzPts val="2128"/>
              <a:buFont typeface="Wingdings" pitchFamily="2" charset="2"/>
              <a:buChar char="Ø"/>
            </a:pPr>
            <a:r>
              <a:rPr lang="en-US" sz="2800" b="0" i="0" u="none" strike="noStrike" cap="none" dirty="0">
                <a:solidFill>
                  <a:schemeClr val="tx1"/>
                </a:solidFill>
                <a:sym typeface="Cabin"/>
              </a:rPr>
              <a:t>Post-investigative contact with complainant </a:t>
            </a:r>
            <a:endParaRPr dirty="0">
              <a:solidFill>
                <a:schemeClr val="tx1"/>
              </a:solidFill>
            </a:endParaRPr>
          </a:p>
          <a:p>
            <a:pPr marL="920750" marR="0" lvl="1" indent="-463550" algn="l" rtl="0">
              <a:spcBef>
                <a:spcPts val="600"/>
              </a:spcBef>
              <a:spcAft>
                <a:spcPts val="0"/>
              </a:spcAft>
              <a:buClr>
                <a:schemeClr val="accent2"/>
              </a:buClr>
              <a:buSzPts val="2128"/>
              <a:buFont typeface="Wingdings" pitchFamily="2" charset="2"/>
              <a:buChar char="Ø"/>
            </a:pPr>
            <a:r>
              <a:rPr lang="en-US" sz="2800" b="0" i="0" u="none" strike="noStrike" cap="none" dirty="0">
                <a:solidFill>
                  <a:schemeClr val="tx1"/>
                </a:solidFill>
                <a:sym typeface="Cabin"/>
              </a:rPr>
              <a:t>Best Practice: Contact before and after investigation </a:t>
            </a:r>
            <a:endParaRPr dirty="0">
              <a:solidFill>
                <a:schemeClr val="tx1"/>
              </a:solidFill>
            </a:endParaRPr>
          </a:p>
          <a:p>
            <a:pPr marL="457200" marR="0" lvl="0" indent="-457200" algn="l" rtl="0">
              <a:spcBef>
                <a:spcPts val="600"/>
              </a:spcBef>
              <a:spcAft>
                <a:spcPts val="0"/>
              </a:spcAft>
              <a:buClr>
                <a:schemeClr val="accent1"/>
              </a:buClr>
              <a:buSzPts val="2128"/>
              <a:buFont typeface="Wingdings" pitchFamily="2" charset="2"/>
              <a:buChar char="Ø"/>
            </a:pPr>
            <a:r>
              <a:rPr lang="en-US" sz="2800" b="0" i="0" u="none" strike="noStrike" cap="none" dirty="0">
                <a:solidFill>
                  <a:schemeClr val="tx1"/>
                </a:solidFill>
                <a:sym typeface="Cabin"/>
              </a:rPr>
              <a:t>Includes:</a:t>
            </a:r>
            <a:endParaRPr dirty="0">
              <a:solidFill>
                <a:schemeClr val="tx1"/>
              </a:solidFill>
            </a:endParaRPr>
          </a:p>
          <a:p>
            <a:pPr marL="920750" marR="0" lvl="1" indent="-463550" algn="l" rtl="0">
              <a:spcBef>
                <a:spcPts val="600"/>
              </a:spcBef>
              <a:spcAft>
                <a:spcPts val="0"/>
              </a:spcAft>
              <a:buClr>
                <a:schemeClr val="accent2"/>
              </a:buClr>
              <a:buSzPts val="2128"/>
              <a:buFont typeface="Wingdings" pitchFamily="2" charset="2"/>
              <a:buChar char="Ø"/>
            </a:pPr>
            <a:r>
              <a:rPr lang="en-US" sz="2800" b="0" i="0" u="none" strike="noStrike" cap="none" dirty="0">
                <a:solidFill>
                  <a:schemeClr val="tx1"/>
                </a:solidFill>
                <a:sym typeface="Cabin"/>
              </a:rPr>
              <a:t>Summary of ALL contacts</a:t>
            </a:r>
            <a:endParaRPr dirty="0">
              <a:solidFill>
                <a:schemeClr val="tx1"/>
              </a:solidFill>
            </a:endParaRPr>
          </a:p>
          <a:p>
            <a:pPr marL="920750" marR="0" lvl="1" indent="-463550" algn="l" rtl="0">
              <a:spcBef>
                <a:spcPts val="600"/>
              </a:spcBef>
              <a:spcAft>
                <a:spcPts val="0"/>
              </a:spcAft>
              <a:buClr>
                <a:schemeClr val="accent2"/>
              </a:buClr>
              <a:buSzPts val="2128"/>
              <a:buFont typeface="Wingdings" pitchFamily="2" charset="2"/>
              <a:buChar char="Ø"/>
            </a:pPr>
            <a:r>
              <a:rPr lang="en-US" sz="2800" b="0" i="0" u="none" strike="noStrike" cap="none" dirty="0">
                <a:solidFill>
                  <a:schemeClr val="tx1"/>
                </a:solidFill>
                <a:sym typeface="Cabin"/>
              </a:rPr>
              <a:t>Dates and documentation</a:t>
            </a:r>
            <a:endParaRPr dirty="0">
              <a:solidFill>
                <a:schemeClr val="tx1"/>
              </a:solidFill>
            </a:endParaRPr>
          </a:p>
          <a:p>
            <a:pPr marL="920750" marR="0" lvl="1" indent="-463550" algn="l" rtl="0">
              <a:spcBef>
                <a:spcPts val="600"/>
              </a:spcBef>
              <a:spcAft>
                <a:spcPts val="0"/>
              </a:spcAft>
              <a:buClr>
                <a:schemeClr val="accent2"/>
              </a:buClr>
              <a:buSzPts val="2128"/>
              <a:buFont typeface="Wingdings" pitchFamily="2" charset="2"/>
              <a:buChar char="Ø"/>
            </a:pPr>
            <a:r>
              <a:rPr lang="en-US" sz="2800" b="0" i="0" u="none" strike="noStrike" cap="none" dirty="0">
                <a:solidFill>
                  <a:schemeClr val="tx1"/>
                </a:solidFill>
                <a:sym typeface="Cabin"/>
              </a:rPr>
              <a:t>Table of Contents for complaint reports</a:t>
            </a:r>
            <a:endParaRPr dirty="0">
              <a:solidFill>
                <a:schemeClr val="tx1"/>
              </a:solidFill>
            </a:endParaRPr>
          </a:p>
          <a:p>
            <a:pPr marL="920750" marR="0" lvl="1" indent="-463550" algn="l" rtl="0">
              <a:spcBef>
                <a:spcPts val="600"/>
              </a:spcBef>
              <a:spcAft>
                <a:spcPts val="0"/>
              </a:spcAft>
              <a:buClr>
                <a:schemeClr val="accent2"/>
              </a:buClr>
              <a:buSzPts val="2128"/>
              <a:buFont typeface="Wingdings" pitchFamily="2" charset="2"/>
              <a:buChar char="Ø"/>
            </a:pPr>
            <a:r>
              <a:rPr lang="en-US" sz="2800" b="0" i="0" u="none" strike="noStrike" cap="none" dirty="0">
                <a:solidFill>
                  <a:schemeClr val="tx1"/>
                </a:solidFill>
                <a:sym typeface="Cabin"/>
              </a:rPr>
              <a:t>Follow-up/Comments, i.e. , Legal Consult or Conformance Conference</a:t>
            </a:r>
            <a:endParaRPr dirty="0">
              <a:solidFill>
                <a:schemeClr val="tx1"/>
              </a:solidFill>
            </a:endParaRPr>
          </a:p>
          <a:p>
            <a:pPr marL="274320" marR="0" lvl="0" indent="-148844" algn="l" rtl="0">
              <a:spcBef>
                <a:spcPts val="600"/>
              </a:spcBef>
              <a:spcAft>
                <a:spcPts val="0"/>
              </a:spcAft>
              <a:buClr>
                <a:schemeClr val="accent1"/>
              </a:buClr>
              <a:buSzPts val="1976"/>
              <a:buFont typeface="Noto Sans Symbols"/>
              <a:buNone/>
            </a:pPr>
            <a:endParaRPr sz="2600" b="0" i="0" u="none" strike="noStrike" cap="none" dirty="0">
              <a:solidFill>
                <a:schemeClr val="dk1"/>
              </a:solidFill>
              <a:latin typeface="Cabin"/>
              <a:ea typeface="Cabin"/>
              <a:cs typeface="Cabin"/>
              <a:sym typeface="Cabin"/>
            </a:endParaRPr>
          </a:p>
        </p:txBody>
      </p:sp>
    </p:spTree>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title"/>
          </p:nvPr>
        </p:nvSpPr>
        <p:spPr>
          <a:xfrm>
            <a:off x="457200" y="152400"/>
            <a:ext cx="8229600" cy="9906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Reporting Requirements</a:t>
            </a:r>
            <a:endParaRPr sz="3200" b="0" i="0" u="none" strike="noStrike" cap="none">
              <a:solidFill>
                <a:schemeClr val="dk2"/>
              </a:solidFill>
              <a:latin typeface="Bookman Old Style"/>
              <a:ea typeface="Bookman Old Style"/>
              <a:cs typeface="Bookman Old Style"/>
              <a:sym typeface="Bookman Old Style"/>
            </a:endParaRPr>
          </a:p>
        </p:txBody>
      </p:sp>
      <p:sp>
        <p:nvSpPr>
          <p:cNvPr id="367" name="Shape 367"/>
          <p:cNvSpPr txBox="1">
            <a:spLocks noGrp="1"/>
          </p:cNvSpPr>
          <p:nvPr>
            <p:ph type="body" idx="1"/>
          </p:nvPr>
        </p:nvSpPr>
        <p:spPr>
          <a:xfrm>
            <a:off x="381000" y="1295399"/>
            <a:ext cx="8382000" cy="5097411"/>
          </a:xfrm>
          <a:prstGeom prst="rect">
            <a:avLst/>
          </a:prstGeom>
          <a:noFill/>
          <a:ln>
            <a:noFill/>
          </a:ln>
        </p:spPr>
        <p:txBody>
          <a:bodyPr wrap="square" lIns="91425" tIns="45700" rIns="91425" bIns="45700" anchor="t" anchorCtr="0">
            <a:noAutofit/>
          </a:bodyPr>
          <a:lstStyle/>
          <a:p>
            <a:pPr marL="457200" marR="0" lvl="0" indent="-457200" algn="l" rtl="0">
              <a:spcBef>
                <a:spcPts val="0"/>
              </a:spcBef>
              <a:spcAft>
                <a:spcPts val="0"/>
              </a:spcAft>
              <a:buClr>
                <a:schemeClr val="accent1"/>
              </a:buClr>
              <a:buSzPts val="2128"/>
              <a:buFont typeface="Wingdings" pitchFamily="2" charset="2"/>
              <a:buChar char="Ø"/>
            </a:pPr>
            <a:r>
              <a:rPr lang="en-US" sz="2800" b="0" i="0" u="none" strike="noStrike" cap="none" dirty="0">
                <a:solidFill>
                  <a:schemeClr val="tx1"/>
                </a:solidFill>
                <a:sym typeface="Cabin"/>
              </a:rPr>
              <a:t>The County shall notify the Department of a serious complaint or serious incident report by the close of the next business day.</a:t>
            </a:r>
            <a:endParaRPr dirty="0">
              <a:solidFill>
                <a:schemeClr val="tx1"/>
              </a:solidFill>
            </a:endParaRPr>
          </a:p>
          <a:p>
            <a:pPr marL="731521" marR="0" lvl="1" indent="-457200" algn="l" rtl="0">
              <a:spcBef>
                <a:spcPts val="1100"/>
              </a:spcBef>
              <a:spcAft>
                <a:spcPts val="0"/>
              </a:spcAft>
              <a:buClr>
                <a:schemeClr val="accent2"/>
              </a:buClr>
              <a:buSzPts val="2128"/>
              <a:buFont typeface="Wingdings" pitchFamily="2" charset="2"/>
              <a:buChar char="Ø"/>
            </a:pPr>
            <a:r>
              <a:rPr lang="en-US" sz="2800" b="0" i="0" u="none" strike="noStrike" cap="none" dirty="0">
                <a:solidFill>
                  <a:schemeClr val="tx1"/>
                </a:solidFill>
                <a:latin typeface="Cabin"/>
                <a:ea typeface="Cabin"/>
                <a:cs typeface="Cabin"/>
                <a:sym typeface="Cabin"/>
              </a:rPr>
              <a:t>RFA Inbox (</a:t>
            </a:r>
            <a:r>
              <a:rPr lang="en-US" sz="2800" b="0" i="0" u="sng" strike="noStrike" cap="none" dirty="0">
                <a:solidFill>
                  <a:schemeClr val="tx1"/>
                </a:solidFill>
                <a:latin typeface="Cabin"/>
                <a:ea typeface="Cabin"/>
                <a:cs typeface="Cabin"/>
                <a:sym typeface="Cabin"/>
                <a:hlinkClick r:id="rId3"/>
              </a:rPr>
              <a:t>rfa@dss.ca.gov</a:t>
            </a:r>
            <a:r>
              <a:rPr lang="en-US" sz="2800" b="0" i="0" u="none" strike="noStrike" cap="none" dirty="0">
                <a:solidFill>
                  <a:schemeClr val="tx1"/>
                </a:solidFill>
                <a:sym typeface="Cabin"/>
              </a:rPr>
              <a:t>)</a:t>
            </a:r>
            <a:endParaRPr dirty="0">
              <a:solidFill>
                <a:schemeClr val="tx1"/>
              </a:solidFill>
            </a:endParaRPr>
          </a:p>
          <a:p>
            <a:pPr marL="731521" marR="0" lvl="1" indent="-457200" algn="l" rtl="0">
              <a:spcBef>
                <a:spcPts val="1100"/>
              </a:spcBef>
              <a:spcAft>
                <a:spcPts val="0"/>
              </a:spcAft>
              <a:buClr>
                <a:schemeClr val="accent2"/>
              </a:buClr>
              <a:buSzPts val="2128"/>
              <a:buFont typeface="Wingdings" pitchFamily="2" charset="2"/>
              <a:buChar char="Ø"/>
            </a:pPr>
            <a:r>
              <a:rPr lang="en-US" sz="2800" b="0" i="0" u="none" strike="noStrike" cap="none" dirty="0">
                <a:solidFill>
                  <a:schemeClr val="tx1"/>
                </a:solidFill>
                <a:sym typeface="Cabin"/>
              </a:rPr>
              <a:t>Cc to Department RFA Liaison</a:t>
            </a:r>
            <a:endParaRPr dirty="0">
              <a:solidFill>
                <a:schemeClr val="tx1"/>
              </a:solidFill>
            </a:endParaRPr>
          </a:p>
          <a:p>
            <a:pPr marL="457200" marR="0" lvl="0" indent="-331724" algn="l" rtl="0">
              <a:spcBef>
                <a:spcPts val="1200"/>
              </a:spcBef>
              <a:spcAft>
                <a:spcPts val="0"/>
              </a:spcAft>
              <a:buClr>
                <a:schemeClr val="accent1"/>
              </a:buClr>
              <a:buSzPts val="1976"/>
              <a:buFont typeface="Noto Sans Symbols"/>
              <a:buNone/>
            </a:pPr>
            <a:endParaRPr sz="2600" b="0" i="0" u="none" strike="noStrike" cap="none" dirty="0">
              <a:solidFill>
                <a:schemeClr val="dk1"/>
              </a:solidFill>
              <a:latin typeface="Cabin"/>
              <a:ea typeface="Cabin"/>
              <a:cs typeface="Cabin"/>
              <a:sym typeface="Cabin"/>
            </a:endParaRPr>
          </a:p>
          <a:p>
            <a:pPr marL="457200" marR="0" lvl="0" indent="-331724" algn="l" rtl="0">
              <a:spcBef>
                <a:spcPts val="1200"/>
              </a:spcBef>
              <a:spcAft>
                <a:spcPts val="0"/>
              </a:spcAft>
              <a:buClr>
                <a:schemeClr val="accent1"/>
              </a:buClr>
              <a:buSzPts val="1976"/>
              <a:buFont typeface="Noto Sans Symbols"/>
              <a:buNone/>
            </a:pPr>
            <a:endParaRPr sz="2600" b="0" i="0" u="none" strike="noStrike" cap="none" dirty="0">
              <a:solidFill>
                <a:srgbClr val="0070C0"/>
              </a:solidFill>
              <a:latin typeface="Cabin"/>
              <a:ea typeface="Cabin"/>
              <a:cs typeface="Cabin"/>
              <a:sym typeface="Cabin"/>
            </a:endParaRPr>
          </a:p>
          <a:p>
            <a:pPr marL="457200" marR="0" lvl="0" indent="-331724" algn="l" rtl="0">
              <a:spcBef>
                <a:spcPts val="1200"/>
              </a:spcBef>
              <a:spcAft>
                <a:spcPts val="0"/>
              </a:spcAft>
              <a:buClr>
                <a:schemeClr val="accent1"/>
              </a:buClr>
              <a:buSzPts val="1976"/>
              <a:buFont typeface="Noto Sans Symbols"/>
              <a:buNone/>
            </a:pPr>
            <a:endParaRPr sz="2600" b="0" i="0" u="none" strike="noStrike" cap="none" dirty="0">
              <a:solidFill>
                <a:schemeClr val="dk1"/>
              </a:solidFill>
              <a:latin typeface="Cabin"/>
              <a:ea typeface="Cabin"/>
              <a:cs typeface="Cabin"/>
              <a:sym typeface="Cabin"/>
            </a:endParaRPr>
          </a:p>
          <a:p>
            <a:pPr marL="457200" marR="0" lvl="0" indent="-331724" algn="l" rtl="0">
              <a:spcBef>
                <a:spcPts val="1200"/>
              </a:spcBef>
              <a:spcAft>
                <a:spcPts val="0"/>
              </a:spcAft>
              <a:buClr>
                <a:schemeClr val="accent1"/>
              </a:buClr>
              <a:buSzPts val="1976"/>
              <a:buFont typeface="Noto Sans Symbols"/>
              <a:buNone/>
            </a:pPr>
            <a:endParaRPr sz="2600" b="0" i="0" u="none" strike="noStrike" cap="none" dirty="0">
              <a:solidFill>
                <a:schemeClr val="dk1"/>
              </a:solidFill>
              <a:latin typeface="Cabin"/>
              <a:ea typeface="Cabin"/>
              <a:cs typeface="Cabin"/>
              <a:sym typeface="Cabin"/>
            </a:endParaRPr>
          </a:p>
        </p:txBody>
      </p:sp>
      <p:pic>
        <p:nvPicPr>
          <p:cNvPr id="368" name="Shape 368"/>
          <p:cNvPicPr preferRelativeResize="0"/>
          <p:nvPr/>
        </p:nvPicPr>
        <p:blipFill rotWithShape="1">
          <a:blip r:embed="rId4">
            <a:alphaModFix/>
          </a:blip>
          <a:srcRect/>
          <a:stretch/>
        </p:blipFill>
        <p:spPr>
          <a:xfrm>
            <a:off x="5638800" y="3844104"/>
            <a:ext cx="2667000" cy="2430411"/>
          </a:xfrm>
          <a:prstGeom prst="rect">
            <a:avLst/>
          </a:prstGeom>
          <a:noFill/>
          <a:ln>
            <a:noFill/>
          </a:ln>
        </p:spPr>
      </p:pic>
    </p:spTree>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xfrm>
            <a:off x="304800" y="457200"/>
            <a:ext cx="8382000" cy="677108"/>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Activity: Complaints</a:t>
            </a:r>
            <a:endParaRPr sz="3200" b="0" i="0" u="none" strike="noStrike" cap="none">
              <a:solidFill>
                <a:schemeClr val="dk2"/>
              </a:solidFill>
              <a:latin typeface="Bookman Old Style"/>
              <a:ea typeface="Bookman Old Style"/>
              <a:cs typeface="Bookman Old Style"/>
              <a:sym typeface="Bookman Old Style"/>
            </a:endParaRPr>
          </a:p>
        </p:txBody>
      </p:sp>
      <p:sp>
        <p:nvSpPr>
          <p:cNvPr id="374" name="Shape 374"/>
          <p:cNvSpPr txBox="1">
            <a:spLocks noGrp="1"/>
          </p:cNvSpPr>
          <p:nvPr>
            <p:ph type="body" idx="1"/>
          </p:nvPr>
        </p:nvSpPr>
        <p:spPr>
          <a:xfrm>
            <a:off x="381000" y="1219200"/>
            <a:ext cx="8382000" cy="4495800"/>
          </a:xfrm>
          <a:prstGeom prst="rect">
            <a:avLst/>
          </a:prstGeom>
          <a:noFill/>
          <a:ln>
            <a:noFill/>
          </a:ln>
        </p:spPr>
        <p:txBody>
          <a:bodyPr wrap="square" lIns="91425" tIns="45700" rIns="91425" bIns="45700" anchor="t" anchorCtr="0">
            <a:noAutofit/>
          </a:bodyPr>
          <a:lstStyle/>
          <a:p>
            <a:pPr marL="457200" marR="0" lvl="0" indent="-457200" algn="l" rtl="0">
              <a:lnSpc>
                <a:spcPct val="100000"/>
              </a:lnSpc>
              <a:spcBef>
                <a:spcPts val="0"/>
              </a:spcBef>
              <a:spcAft>
                <a:spcPts val="0"/>
              </a:spcAft>
              <a:buClr>
                <a:schemeClr val="accent1"/>
              </a:buClr>
              <a:buSzPts val="2128"/>
              <a:buFont typeface="Wingdings" pitchFamily="2" charset="2"/>
              <a:buChar char="Ø"/>
            </a:pPr>
            <a:r>
              <a:rPr lang="en-US" sz="2800" b="0" i="0" u="none" strike="noStrike" cap="none" dirty="0">
                <a:solidFill>
                  <a:schemeClr val="tx1"/>
                </a:solidFill>
                <a:sym typeface="Cabin"/>
              </a:rPr>
              <a:t>How would it feel for you to have someone come out to your home to respond to a complaint about the level of your care of your child?  </a:t>
            </a:r>
            <a:endParaRPr dirty="0">
              <a:solidFill>
                <a:schemeClr val="tx1"/>
              </a:solidFill>
            </a:endParaRPr>
          </a:p>
          <a:p>
            <a:pPr marL="457200" marR="0" lvl="0" indent="-457200" algn="l" rtl="0">
              <a:lnSpc>
                <a:spcPct val="100000"/>
              </a:lnSpc>
              <a:spcBef>
                <a:spcPts val="1200"/>
              </a:spcBef>
              <a:spcAft>
                <a:spcPts val="0"/>
              </a:spcAft>
              <a:buClr>
                <a:schemeClr val="accent1"/>
              </a:buClr>
              <a:buSzPts val="1976"/>
              <a:buFont typeface="Noto Sans Symbols"/>
              <a:buNone/>
            </a:pPr>
            <a:endParaRPr sz="2600" b="0" i="0" u="none" strike="noStrike" cap="none" dirty="0">
              <a:solidFill>
                <a:schemeClr val="dk1"/>
              </a:solidFill>
              <a:latin typeface="Cabin"/>
              <a:ea typeface="Cabin"/>
              <a:cs typeface="Cabin"/>
              <a:sym typeface="Cabin"/>
            </a:endParaRPr>
          </a:p>
        </p:txBody>
      </p:sp>
      <p:pic>
        <p:nvPicPr>
          <p:cNvPr id="375" name="Shape 375"/>
          <p:cNvPicPr preferRelativeResize="0"/>
          <p:nvPr/>
        </p:nvPicPr>
        <p:blipFill rotWithShape="1">
          <a:blip r:embed="rId3">
            <a:alphaModFix/>
          </a:blip>
          <a:srcRect/>
          <a:stretch/>
        </p:blipFill>
        <p:spPr>
          <a:xfrm rot="585764">
            <a:off x="4534823" y="3168693"/>
            <a:ext cx="3438938" cy="2551470"/>
          </a:xfrm>
          <a:prstGeom prst="rect">
            <a:avLst/>
          </a:prstGeom>
          <a:noFill/>
          <a:ln>
            <a:noFill/>
          </a:ln>
          <a:effectLst>
            <a:outerShdw blurRad="50800" dist="38100" dir="10800000" algn="r" rotWithShape="0">
              <a:srgbClr val="000000">
                <a:alpha val="40000"/>
              </a:srgbClr>
            </a:outerShdw>
          </a:effectLst>
        </p:spPr>
      </p:pic>
    </p:spTree>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title"/>
          </p:nvPr>
        </p:nvSpPr>
        <p:spPr>
          <a:xfrm>
            <a:off x="381000" y="457200"/>
            <a:ext cx="8458200" cy="677108"/>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Complaints</a:t>
            </a:r>
            <a:endParaRPr sz="3200" b="0" i="0" u="none" strike="noStrike" cap="none">
              <a:solidFill>
                <a:schemeClr val="dk2"/>
              </a:solidFill>
              <a:latin typeface="Bookman Old Style"/>
              <a:ea typeface="Bookman Old Style"/>
              <a:cs typeface="Bookman Old Style"/>
              <a:sym typeface="Bookman Old Style"/>
            </a:endParaRPr>
          </a:p>
        </p:txBody>
      </p:sp>
      <p:sp>
        <p:nvSpPr>
          <p:cNvPr id="381" name="Shape 381"/>
          <p:cNvSpPr txBox="1">
            <a:spLocks noGrp="1"/>
          </p:cNvSpPr>
          <p:nvPr>
            <p:ph type="body" idx="1"/>
          </p:nvPr>
        </p:nvSpPr>
        <p:spPr>
          <a:xfrm>
            <a:off x="688848" y="3886200"/>
            <a:ext cx="3810000" cy="645848"/>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accent1"/>
              </a:buClr>
              <a:buSzPts val="2432"/>
              <a:buFont typeface="Noto Sans Symbols"/>
              <a:buNone/>
            </a:pPr>
            <a:r>
              <a:rPr lang="en-US" sz="3200" b="0" i="0" u="none" strike="noStrike" cap="none">
                <a:solidFill>
                  <a:schemeClr val="dk1"/>
                </a:solidFill>
                <a:latin typeface="Cabin"/>
                <a:ea typeface="Cabin"/>
                <a:cs typeface="Cabin"/>
                <a:sym typeface="Cabin"/>
              </a:rPr>
              <a:t>5 Tactics for Handling Complaints Effectively </a:t>
            </a:r>
            <a:endParaRPr sz="3200" b="0" i="0" u="none" strike="noStrike" cap="none">
              <a:solidFill>
                <a:schemeClr val="dk1"/>
              </a:solidFill>
              <a:latin typeface="Cabin"/>
              <a:ea typeface="Cabin"/>
              <a:cs typeface="Cabin"/>
              <a:sym typeface="Cabin"/>
            </a:endParaRPr>
          </a:p>
        </p:txBody>
      </p:sp>
      <p:sp>
        <p:nvSpPr>
          <p:cNvPr id="382" name="Shape 382"/>
          <p:cNvSpPr txBox="1"/>
          <p:nvPr/>
        </p:nvSpPr>
        <p:spPr>
          <a:xfrm>
            <a:off x="838200" y="2362200"/>
            <a:ext cx="3810000" cy="1241365"/>
          </a:xfrm>
          <a:prstGeom prst="rect">
            <a:avLst/>
          </a:prstGeom>
          <a:noFill/>
          <a:ln>
            <a:noFill/>
          </a:ln>
        </p:spPr>
        <p:txBody>
          <a:bodyPr wrap="square" lIns="91425" tIns="45700" rIns="91425" bIns="45700" anchor="t" anchorCtr="0">
            <a:noAutofit/>
          </a:bodyPr>
          <a:lstStyle/>
          <a:p>
            <a:pPr marL="0" marR="0" lvl="0" indent="0" algn="ctr" rtl="0">
              <a:lnSpc>
                <a:spcPct val="90000"/>
              </a:lnSpc>
              <a:spcBef>
                <a:spcPts val="0"/>
              </a:spcBef>
              <a:spcAft>
                <a:spcPts val="0"/>
              </a:spcAft>
              <a:buClr>
                <a:schemeClr val="accent1"/>
              </a:buClr>
              <a:buSzPts val="6080"/>
              <a:buFont typeface="Noto Sans Symbols"/>
              <a:buNone/>
            </a:pPr>
            <a:r>
              <a:rPr lang="en-US" sz="8000" b="0" i="0" u="sng" strike="noStrike" cap="none">
                <a:solidFill>
                  <a:schemeClr val="hlink"/>
                </a:solidFill>
                <a:latin typeface="Cabin"/>
                <a:ea typeface="Cabin"/>
                <a:cs typeface="Cabin"/>
                <a:sym typeface="Cabin"/>
                <a:hlinkClick r:id="rId3"/>
              </a:rPr>
              <a:t>VIDEO</a:t>
            </a:r>
            <a:endParaRPr sz="8000" b="0" i="0" u="none" strike="noStrike" cap="none">
              <a:solidFill>
                <a:schemeClr val="dk1"/>
              </a:solidFill>
              <a:latin typeface="Cabin"/>
              <a:ea typeface="Cabin"/>
              <a:cs typeface="Cabin"/>
              <a:sym typeface="Cabin"/>
            </a:endParaRPr>
          </a:p>
        </p:txBody>
      </p:sp>
      <p:pic>
        <p:nvPicPr>
          <p:cNvPr id="383" name="Shape 383"/>
          <p:cNvPicPr preferRelativeResize="0"/>
          <p:nvPr/>
        </p:nvPicPr>
        <p:blipFill rotWithShape="1">
          <a:blip r:embed="rId4">
            <a:alphaModFix/>
          </a:blip>
          <a:srcRect/>
          <a:stretch/>
        </p:blipFill>
        <p:spPr>
          <a:xfrm>
            <a:off x="4800600" y="2265469"/>
            <a:ext cx="3495238" cy="2676191"/>
          </a:xfrm>
          <a:prstGeom prst="rect">
            <a:avLst/>
          </a:prstGeom>
          <a:noFill/>
          <a:ln>
            <a:noFill/>
          </a:ln>
          <a:effectLst>
            <a:outerShdw blurRad="50800" dist="38100" dir="8100000" algn="tr" rotWithShape="0">
              <a:srgbClr val="000000">
                <a:alpha val="40000"/>
              </a:srgbClr>
            </a:outerShdw>
          </a:effectLst>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457200" y="152400"/>
            <a:ext cx="8229600" cy="9906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Flag Activity: Written Directives</a:t>
            </a:r>
            <a:endParaRPr sz="3200" b="0" i="0" u="none" strike="noStrike" cap="none">
              <a:solidFill>
                <a:srgbClr val="363C53"/>
              </a:solidFill>
              <a:latin typeface="Century Gothic"/>
              <a:ea typeface="Century Gothic"/>
              <a:cs typeface="Century Gothic"/>
              <a:sym typeface="Century Gothic"/>
            </a:endParaRPr>
          </a:p>
        </p:txBody>
      </p:sp>
      <p:sp>
        <p:nvSpPr>
          <p:cNvPr id="159" name="Shape 159"/>
          <p:cNvSpPr txBox="1">
            <a:spLocks noGrp="1"/>
          </p:cNvSpPr>
          <p:nvPr>
            <p:ph type="body" idx="1"/>
          </p:nvPr>
        </p:nvSpPr>
        <p:spPr>
          <a:xfrm>
            <a:off x="381000" y="1219200"/>
            <a:ext cx="7086600" cy="4953000"/>
          </a:xfrm>
          <a:prstGeom prst="rect">
            <a:avLst/>
          </a:prstGeom>
          <a:noFill/>
          <a:ln>
            <a:noFill/>
          </a:ln>
        </p:spPr>
        <p:txBody>
          <a:bodyPr wrap="square" lIns="91425" tIns="45700" rIns="91425" bIns="45700" anchor="t" anchorCtr="0">
            <a:noAutofit/>
          </a:bodyPr>
          <a:lstStyle/>
          <a:p>
            <a:pPr marL="457200" marR="0" lvl="0" indent="-457200" algn="l" rtl="0">
              <a:spcBef>
                <a:spcPts val="0"/>
              </a:spcBef>
              <a:spcAft>
                <a:spcPts val="0"/>
              </a:spcAft>
              <a:buClr>
                <a:schemeClr val="accent1"/>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Complaint Process Intake</a:t>
            </a:r>
            <a:endParaRPr sz="2400" dirty="0"/>
          </a:p>
          <a:p>
            <a:pPr marL="914400" marR="0" lvl="1" indent="-436563" algn="l" rtl="0">
              <a:spcBef>
                <a:spcPts val="1200"/>
              </a:spcBef>
              <a:spcAft>
                <a:spcPts val="0"/>
              </a:spcAft>
              <a:buClr>
                <a:schemeClr val="accent2"/>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A County shall </a:t>
            </a:r>
            <a:r>
              <a:rPr lang="en-US" sz="2400" dirty="0">
                <a:solidFill>
                  <a:schemeClr val="dk1"/>
                </a:solidFill>
              </a:rPr>
              <a:t>review</a:t>
            </a:r>
            <a:r>
              <a:rPr lang="en-US" sz="2400" b="0" i="0" u="none" strike="noStrike" cap="none" dirty="0">
                <a:solidFill>
                  <a:schemeClr val="dk1"/>
                </a:solidFill>
                <a:latin typeface="Cabin"/>
                <a:ea typeface="Cabin"/>
                <a:cs typeface="Cabin"/>
                <a:sym typeface="Cabin"/>
              </a:rPr>
              <a:t> any information presented by any person concerning a Resource Family to determine whether or not the Resource Family may not have met or may not be meeting the requirements of one or more of the Written Directives or any applicable law, regardless of whether or not the information is presented in the form of an allegation. </a:t>
            </a:r>
            <a:endParaRPr sz="2400" dirty="0"/>
          </a:p>
          <a:p>
            <a:pPr marL="0" marR="0" lvl="0" indent="0" algn="l" rtl="0">
              <a:spcBef>
                <a:spcPts val="1200"/>
              </a:spcBef>
              <a:spcAft>
                <a:spcPts val="0"/>
              </a:spcAft>
              <a:buClr>
                <a:schemeClr val="accent1"/>
              </a:buClr>
              <a:buSzPts val="2128"/>
              <a:buFont typeface="Noto Sans Symbols"/>
              <a:buNone/>
            </a:pPr>
            <a:endParaRPr sz="2800" b="0" i="0" u="none" strike="noStrike" cap="none" dirty="0">
              <a:solidFill>
                <a:schemeClr val="dk1"/>
              </a:solidFill>
              <a:latin typeface="Cabin"/>
              <a:ea typeface="Cabin"/>
              <a:cs typeface="Cabin"/>
              <a:sym typeface="Cabin"/>
            </a:endParaRPr>
          </a:p>
        </p:txBody>
      </p:sp>
      <p:pic>
        <p:nvPicPr>
          <p:cNvPr id="160" name="Shape 160"/>
          <p:cNvPicPr preferRelativeResize="0"/>
          <p:nvPr/>
        </p:nvPicPr>
        <p:blipFill rotWithShape="1">
          <a:blip r:embed="rId3">
            <a:alphaModFix/>
          </a:blip>
          <a:srcRect/>
          <a:stretch/>
        </p:blipFill>
        <p:spPr>
          <a:xfrm>
            <a:off x="7620000" y="2133600"/>
            <a:ext cx="1143000" cy="1447800"/>
          </a:xfrm>
          <a:prstGeom prst="rect">
            <a:avLst/>
          </a:prstGeom>
          <a:noFill/>
          <a:ln>
            <a:noFill/>
          </a:ln>
        </p:spPr>
      </p:pic>
    </p:spTree>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txBox="1">
            <a:spLocks noGrp="1"/>
          </p:cNvSpPr>
          <p:nvPr>
            <p:ph type="title"/>
          </p:nvPr>
        </p:nvSpPr>
        <p:spPr>
          <a:xfrm>
            <a:off x="381000" y="230189"/>
            <a:ext cx="8382000" cy="912812"/>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Flag Activity: Written Directives</a:t>
            </a:r>
            <a:endParaRPr sz="3200" b="0" i="0" u="none" strike="noStrike" cap="none">
              <a:solidFill>
                <a:schemeClr val="dk2"/>
              </a:solidFill>
              <a:latin typeface="Bookman Old Style"/>
              <a:ea typeface="Bookman Old Style"/>
              <a:cs typeface="Bookman Old Style"/>
              <a:sym typeface="Bookman Old Style"/>
            </a:endParaRPr>
          </a:p>
        </p:txBody>
      </p:sp>
      <p:sp>
        <p:nvSpPr>
          <p:cNvPr id="389" name="Shape 389"/>
          <p:cNvSpPr txBox="1">
            <a:spLocks noGrp="1"/>
          </p:cNvSpPr>
          <p:nvPr>
            <p:ph type="body" idx="1"/>
          </p:nvPr>
        </p:nvSpPr>
        <p:spPr>
          <a:xfrm>
            <a:off x="394447" y="1295400"/>
            <a:ext cx="5853953" cy="4648200"/>
          </a:xfrm>
          <a:prstGeom prst="rect">
            <a:avLst/>
          </a:prstGeom>
          <a:noFill/>
          <a:ln>
            <a:noFill/>
          </a:ln>
        </p:spPr>
        <p:txBody>
          <a:bodyPr wrap="square" lIns="91425" tIns="45700" rIns="91425" bIns="45700" anchor="t" anchorCtr="0">
            <a:noAutofit/>
          </a:bodyPr>
          <a:lstStyle/>
          <a:p>
            <a:pPr marL="457200" marR="0" lvl="0" indent="-457200" algn="l" rtl="0">
              <a:lnSpc>
                <a:spcPct val="100000"/>
              </a:lnSpc>
              <a:spcBef>
                <a:spcPts val="0"/>
              </a:spcBef>
              <a:spcAft>
                <a:spcPts val="0"/>
              </a:spcAft>
              <a:buClr>
                <a:schemeClr val="accent1"/>
              </a:buClr>
              <a:buSzPts val="2128"/>
              <a:buFont typeface="Wingdings" pitchFamily="2" charset="2"/>
              <a:buChar char="Ø"/>
            </a:pPr>
            <a:r>
              <a:rPr lang="en-US" sz="2800" b="0" i="0" u="none" strike="noStrike" cap="none" dirty="0">
                <a:solidFill>
                  <a:schemeClr val="tx1"/>
                </a:solidFill>
                <a:sym typeface="Cabin"/>
              </a:rPr>
              <a:t>Due Process</a:t>
            </a:r>
            <a:endParaRPr dirty="0">
              <a:solidFill>
                <a:schemeClr val="tx1"/>
              </a:solidFill>
            </a:endParaRPr>
          </a:p>
          <a:p>
            <a:pPr marL="457200" marR="0" lvl="0" indent="-457200" algn="l" rtl="0">
              <a:lnSpc>
                <a:spcPct val="100000"/>
              </a:lnSpc>
              <a:spcBef>
                <a:spcPts val="1200"/>
              </a:spcBef>
              <a:spcAft>
                <a:spcPts val="0"/>
              </a:spcAft>
              <a:buClr>
                <a:schemeClr val="accent1"/>
              </a:buClr>
              <a:buSzPts val="2128"/>
              <a:buFont typeface="Wingdings" pitchFamily="2" charset="2"/>
              <a:buChar char="Ø"/>
            </a:pPr>
            <a:r>
              <a:rPr lang="en-US" sz="2800" b="0" i="0" u="none" strike="noStrike" cap="none" dirty="0">
                <a:solidFill>
                  <a:schemeClr val="tx1"/>
                </a:solidFill>
                <a:sym typeface="Cabin"/>
              </a:rPr>
              <a:t>Administrative Actions </a:t>
            </a:r>
            <a:endParaRPr dirty="0">
              <a:solidFill>
                <a:schemeClr val="tx1"/>
              </a:solidFill>
            </a:endParaRPr>
          </a:p>
          <a:p>
            <a:pPr marL="457200" marR="0" lvl="0" indent="-457200" algn="l" rtl="0">
              <a:lnSpc>
                <a:spcPct val="100000"/>
              </a:lnSpc>
              <a:spcBef>
                <a:spcPts val="1200"/>
              </a:spcBef>
              <a:spcAft>
                <a:spcPts val="0"/>
              </a:spcAft>
              <a:buClr>
                <a:schemeClr val="accent1"/>
              </a:buClr>
              <a:buSzPts val="2128"/>
              <a:buFont typeface="Wingdings" pitchFamily="2" charset="2"/>
              <a:buChar char="Ø"/>
            </a:pPr>
            <a:r>
              <a:rPr lang="en-US" sz="2800" b="0" i="0" u="none" strike="noStrike" cap="none" dirty="0">
                <a:solidFill>
                  <a:schemeClr val="tx1"/>
                </a:solidFill>
                <a:latin typeface="Cabin"/>
                <a:ea typeface="Cabin"/>
                <a:cs typeface="Cabin"/>
                <a:sym typeface="Cabin"/>
              </a:rPr>
              <a:t>Types of Actions</a:t>
            </a:r>
            <a:endParaRPr sz="2800" b="0" i="0" u="none" strike="noStrike" cap="none" dirty="0">
              <a:solidFill>
                <a:schemeClr val="tx1"/>
              </a:solidFill>
              <a:latin typeface="Cabin"/>
              <a:ea typeface="Cabin"/>
              <a:cs typeface="Cabin"/>
              <a:sym typeface="Cabin"/>
            </a:endParaRPr>
          </a:p>
        </p:txBody>
      </p:sp>
      <p:pic>
        <p:nvPicPr>
          <p:cNvPr id="390" name="Shape 390"/>
          <p:cNvPicPr preferRelativeResize="0"/>
          <p:nvPr/>
        </p:nvPicPr>
        <p:blipFill rotWithShape="1">
          <a:blip r:embed="rId3">
            <a:alphaModFix/>
          </a:blip>
          <a:srcRect/>
          <a:stretch/>
        </p:blipFill>
        <p:spPr>
          <a:xfrm>
            <a:off x="6781800" y="1506557"/>
            <a:ext cx="1371599" cy="1676400"/>
          </a:xfrm>
          <a:prstGeom prst="rect">
            <a:avLst/>
          </a:prstGeom>
          <a:noFill/>
          <a:ln>
            <a:noFill/>
          </a:ln>
        </p:spPr>
      </p:pic>
      <p:sp>
        <p:nvSpPr>
          <p:cNvPr id="391" name="Shape 391"/>
          <p:cNvSpPr txBox="1"/>
          <p:nvPr/>
        </p:nvSpPr>
        <p:spPr>
          <a:xfrm>
            <a:off x="612648" y="6356350"/>
            <a:ext cx="1981200" cy="36576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endParaRPr sz="1400">
              <a:solidFill>
                <a:schemeClr val="dk1"/>
              </a:solidFill>
              <a:latin typeface="Cabin"/>
              <a:ea typeface="Cabin"/>
              <a:cs typeface="Cabin"/>
              <a:sym typeface="Cabin"/>
            </a:endParaRPr>
          </a:p>
        </p:txBody>
      </p:sp>
    </p:spTree>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Shape 403"/>
          <p:cNvSpPr txBox="1">
            <a:spLocks noGrp="1"/>
          </p:cNvSpPr>
          <p:nvPr>
            <p:ph type="title"/>
          </p:nvPr>
        </p:nvSpPr>
        <p:spPr>
          <a:xfrm>
            <a:off x="381000" y="274638"/>
            <a:ext cx="8108950" cy="868362"/>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Types of Actions</a:t>
            </a:r>
            <a:endParaRPr sz="3200" b="0" i="0" u="sng" strike="noStrike" cap="none">
              <a:solidFill>
                <a:schemeClr val="dk2"/>
              </a:solidFill>
              <a:latin typeface="Bookman Old Style"/>
              <a:ea typeface="Bookman Old Style"/>
              <a:cs typeface="Bookman Old Style"/>
              <a:sym typeface="Bookman Old Style"/>
            </a:endParaRPr>
          </a:p>
        </p:txBody>
      </p:sp>
      <p:sp>
        <p:nvSpPr>
          <p:cNvPr id="404" name="Shape 404"/>
          <p:cNvSpPr txBox="1">
            <a:spLocks noGrp="1"/>
          </p:cNvSpPr>
          <p:nvPr>
            <p:ph type="body" idx="1"/>
          </p:nvPr>
        </p:nvSpPr>
        <p:spPr>
          <a:xfrm>
            <a:off x="381000" y="1295400"/>
            <a:ext cx="8229600" cy="4953000"/>
          </a:xfrm>
          <a:prstGeom prst="rect">
            <a:avLst/>
          </a:prstGeom>
          <a:noFill/>
          <a:ln>
            <a:noFill/>
          </a:ln>
        </p:spPr>
        <p:txBody>
          <a:bodyPr wrap="square" lIns="91425" tIns="45700" rIns="91425" bIns="45700" anchor="t" anchorCtr="0">
            <a:noAutofit/>
          </a:bodyPr>
          <a:lstStyle/>
          <a:p>
            <a:pPr marL="457200" marR="0" lvl="0" indent="-457200" algn="l" rtl="0">
              <a:spcBef>
                <a:spcPts val="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Denial of application</a:t>
            </a:r>
            <a:endParaRPr dirty="0"/>
          </a:p>
          <a:p>
            <a:pPr marL="457200" marR="0" lvl="0" indent="-457200" algn="l" rtl="0">
              <a:spcBef>
                <a:spcPts val="120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Rescission of approval</a:t>
            </a:r>
            <a:endParaRPr dirty="0"/>
          </a:p>
          <a:p>
            <a:pPr marL="457200" marR="0" lvl="0" indent="-457200" algn="l" rtl="0">
              <a:spcBef>
                <a:spcPts val="120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Exclusion of an adult in the home</a:t>
            </a:r>
            <a:endParaRPr lang="en-US" dirty="0"/>
          </a:p>
          <a:p>
            <a:pPr lvl="1" indent="-457200">
              <a:spcBef>
                <a:spcPts val="1200"/>
              </a:spcBef>
              <a:buClr>
                <a:schemeClr val="accent1"/>
              </a:buClr>
              <a:buSzPts val="2128"/>
              <a:buFont typeface="Wingdings" pitchFamily="2" charset="2"/>
              <a:buChar char="Ø"/>
            </a:pPr>
            <a:r>
              <a:rPr lang="en-US" sz="2500" b="0" i="0" u="none" strike="noStrike" cap="none" dirty="0">
                <a:solidFill>
                  <a:schemeClr val="dk1"/>
                </a:solidFill>
                <a:latin typeface="Cabin"/>
                <a:ea typeface="Cabin"/>
                <a:cs typeface="Cabin"/>
                <a:sym typeface="Cabin"/>
              </a:rPr>
              <a:t>Immediate and non-immediate</a:t>
            </a:r>
            <a:endParaRPr dirty="0"/>
          </a:p>
          <a:p>
            <a:pPr marL="457200" marR="0" lvl="0" indent="-457200" algn="l" rtl="0">
              <a:spcBef>
                <a:spcPts val="120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Denial or rescission of a criminal record exemption </a:t>
            </a:r>
            <a:endParaRPr sz="2600" b="0" i="0" u="none" strike="noStrike" cap="none" dirty="0">
              <a:solidFill>
                <a:srgbClr val="FFFF00"/>
              </a:solidFill>
              <a:latin typeface="Cabin"/>
              <a:ea typeface="Cabin"/>
              <a:cs typeface="Cabin"/>
              <a:sym typeface="Cabin"/>
            </a:endParaRPr>
          </a:p>
        </p:txBody>
      </p:sp>
      <p:sp>
        <p:nvSpPr>
          <p:cNvPr id="405" name="Shape 405"/>
          <p:cNvSpPr txBox="1"/>
          <p:nvPr/>
        </p:nvSpPr>
        <p:spPr>
          <a:xfrm>
            <a:off x="612648" y="6356350"/>
            <a:ext cx="1981200" cy="36576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endParaRPr sz="1400">
              <a:solidFill>
                <a:schemeClr val="dk2"/>
              </a:solidFill>
              <a:latin typeface="Cabin"/>
              <a:ea typeface="Cabin"/>
              <a:cs typeface="Cabin"/>
              <a:sym typeface="Cabin"/>
            </a:endParaRPr>
          </a:p>
        </p:txBody>
      </p:sp>
      <p:pic>
        <p:nvPicPr>
          <p:cNvPr id="406" name="Shape 406"/>
          <p:cNvPicPr preferRelativeResize="0"/>
          <p:nvPr/>
        </p:nvPicPr>
        <p:blipFill rotWithShape="1">
          <a:blip r:embed="rId3">
            <a:alphaModFix/>
          </a:blip>
          <a:srcRect/>
          <a:stretch/>
        </p:blipFill>
        <p:spPr>
          <a:xfrm>
            <a:off x="6487885" y="1187450"/>
            <a:ext cx="2209800" cy="2209800"/>
          </a:xfrm>
          <a:prstGeom prst="rect">
            <a:avLst/>
          </a:prstGeom>
          <a:noFill/>
          <a:ln>
            <a:noFill/>
          </a:ln>
        </p:spPr>
      </p:pic>
    </p:spTree>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457200" y="304800"/>
            <a:ext cx="8229600" cy="8382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dirty="0">
                <a:solidFill>
                  <a:schemeClr val="dk2"/>
                </a:solidFill>
                <a:latin typeface="Bookman Old Style"/>
                <a:ea typeface="Bookman Old Style"/>
                <a:cs typeface="Bookman Old Style"/>
                <a:sym typeface="Bookman Old Style"/>
              </a:rPr>
              <a:t>Denying Approval of Resource Family </a:t>
            </a:r>
            <a:br>
              <a:rPr lang="en-US" sz="3200" b="0" i="0" u="none" strike="noStrike" cap="none" dirty="0">
                <a:solidFill>
                  <a:schemeClr val="dk2"/>
                </a:solidFill>
                <a:latin typeface="Bookman Old Style"/>
                <a:ea typeface="Bookman Old Style"/>
                <a:cs typeface="Bookman Old Style"/>
                <a:sym typeface="Bookman Old Style"/>
              </a:rPr>
            </a:br>
            <a:r>
              <a:rPr lang="en-US" sz="3200" b="0" i="0" u="none" strike="noStrike" cap="none" dirty="0">
                <a:solidFill>
                  <a:schemeClr val="dk2"/>
                </a:solidFill>
                <a:latin typeface="Bookman Old Style"/>
                <a:ea typeface="Bookman Old Style"/>
                <a:cs typeface="Bookman Old Style"/>
                <a:sym typeface="Bookman Old Style"/>
              </a:rPr>
              <a:t>(1 of 2)</a:t>
            </a:r>
            <a:endParaRPr sz="3200" b="0" i="0" u="none" strike="noStrike" cap="none" dirty="0">
              <a:solidFill>
                <a:schemeClr val="dk2"/>
              </a:solidFill>
              <a:latin typeface="Bookman Old Style"/>
              <a:ea typeface="Bookman Old Style"/>
              <a:cs typeface="Bookman Old Style"/>
              <a:sym typeface="Bookman Old Style"/>
            </a:endParaRPr>
          </a:p>
        </p:txBody>
      </p:sp>
      <p:sp>
        <p:nvSpPr>
          <p:cNvPr id="218" name="Shape 218"/>
          <p:cNvSpPr txBox="1">
            <a:spLocks noGrp="1"/>
          </p:cNvSpPr>
          <p:nvPr>
            <p:ph type="body" idx="1"/>
          </p:nvPr>
        </p:nvSpPr>
        <p:spPr>
          <a:xfrm>
            <a:off x="457200" y="1219200"/>
            <a:ext cx="8229600" cy="4937760"/>
          </a:xfrm>
          <a:prstGeom prst="rect">
            <a:avLst/>
          </a:prstGeom>
          <a:noFill/>
          <a:ln>
            <a:noFill/>
          </a:ln>
        </p:spPr>
        <p:txBody>
          <a:bodyPr wrap="square" lIns="91425" tIns="45700" rIns="91425" bIns="45700" anchor="t" anchorCtr="0">
            <a:noAutofit/>
          </a:bodyPr>
          <a:lstStyle/>
          <a:p>
            <a:pPr marL="457200" marR="0" lvl="1" indent="-457200" algn="l" rtl="0">
              <a:spcBef>
                <a:spcPts val="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A violation of any applicable law or Written Directives</a:t>
            </a:r>
            <a:endParaRPr dirty="0"/>
          </a:p>
          <a:p>
            <a:pPr marL="457200" marR="0" lvl="1" indent="-457200" algn="l" rtl="0">
              <a:spcBef>
                <a:spcPts val="120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Aiding, abetting, or permitting the serious violation of any applicable law or Written Directives</a:t>
            </a:r>
            <a:endParaRPr dirty="0"/>
          </a:p>
          <a:p>
            <a:pPr marL="457200" marR="0" lvl="1" indent="-457200" algn="l" rtl="0">
              <a:spcBef>
                <a:spcPts val="120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Non-exemptible crime or failure to receive an exemption</a:t>
            </a:r>
            <a:endParaRPr dirty="0"/>
          </a:p>
          <a:p>
            <a:pPr marL="274320" marR="0" lvl="0" indent="-148844" algn="l" rtl="0">
              <a:spcBef>
                <a:spcPts val="1200"/>
              </a:spcBef>
              <a:spcAft>
                <a:spcPts val="0"/>
              </a:spcAft>
              <a:buClr>
                <a:schemeClr val="accent1"/>
              </a:buClr>
              <a:buSzPts val="1976"/>
              <a:buFont typeface="Noto Sans Symbols"/>
              <a:buNone/>
            </a:pPr>
            <a:endParaRPr sz="2600" b="0" i="0" u="none" strike="noStrike" cap="none" dirty="0">
              <a:solidFill>
                <a:schemeClr val="dk1"/>
              </a:solidFill>
              <a:latin typeface="Cabin"/>
              <a:ea typeface="Cabin"/>
              <a:cs typeface="Cabin"/>
              <a:sym typeface="Cabin"/>
            </a:endParaRPr>
          </a:p>
        </p:txBody>
      </p:sp>
      <p:pic>
        <p:nvPicPr>
          <p:cNvPr id="219" name="Shape 219"/>
          <p:cNvPicPr preferRelativeResize="0"/>
          <p:nvPr/>
        </p:nvPicPr>
        <p:blipFill rotWithShape="1">
          <a:blip r:embed="rId3">
            <a:alphaModFix/>
          </a:blip>
          <a:srcRect/>
          <a:stretch/>
        </p:blipFill>
        <p:spPr>
          <a:xfrm>
            <a:off x="3429000" y="3947161"/>
            <a:ext cx="2285999" cy="2285999"/>
          </a:xfrm>
          <a:prstGeom prst="rect">
            <a:avLst/>
          </a:prstGeom>
          <a:noFill/>
          <a:ln>
            <a:noFill/>
          </a:ln>
          <a:effectLst>
            <a:outerShdw blurRad="50800" dist="38100" dir="10800000" algn="r" rotWithShape="0">
              <a:srgbClr val="000000">
                <a:alpha val="40000"/>
              </a:srgbClr>
            </a:outerShdw>
          </a:effectLst>
        </p:spPr>
      </p:pic>
    </p:spTree>
    <p:extLst>
      <p:ext uri="{BB962C8B-B14F-4D97-AF65-F5344CB8AC3E}">
        <p14:creationId xmlns:p14="http://schemas.microsoft.com/office/powerpoint/2010/main" val="3830432855"/>
      </p:ext>
    </p:extLst>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457200" y="152400"/>
            <a:ext cx="8229600" cy="9906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dirty="0">
                <a:solidFill>
                  <a:schemeClr val="dk2"/>
                </a:solidFill>
                <a:latin typeface="Bookman Old Style"/>
                <a:ea typeface="Bookman Old Style"/>
                <a:cs typeface="Bookman Old Style"/>
                <a:sym typeface="Bookman Old Style"/>
              </a:rPr>
              <a:t>Denying an Application</a:t>
            </a:r>
            <a:endParaRPr sz="3200" b="0" i="0" u="none" strike="noStrike" cap="none" dirty="0">
              <a:solidFill>
                <a:schemeClr val="dk2"/>
              </a:solidFill>
              <a:latin typeface="Bookman Old Style"/>
              <a:ea typeface="Bookman Old Style"/>
              <a:cs typeface="Bookman Old Style"/>
              <a:sym typeface="Bookman Old Style"/>
            </a:endParaRPr>
          </a:p>
        </p:txBody>
      </p:sp>
      <p:sp>
        <p:nvSpPr>
          <p:cNvPr id="233" name="Shape 233"/>
          <p:cNvSpPr txBox="1">
            <a:spLocks noGrp="1"/>
          </p:cNvSpPr>
          <p:nvPr>
            <p:ph type="body" idx="1"/>
          </p:nvPr>
        </p:nvSpPr>
        <p:spPr>
          <a:xfrm>
            <a:off x="457200" y="1295400"/>
            <a:ext cx="8229600" cy="4305300"/>
          </a:xfrm>
          <a:prstGeom prst="rect">
            <a:avLst/>
          </a:prstGeom>
          <a:noFill/>
          <a:ln>
            <a:noFill/>
          </a:ln>
        </p:spPr>
        <p:txBody>
          <a:bodyPr wrap="square" lIns="91425" tIns="45700" rIns="91425" bIns="45700" anchor="t" anchorCtr="0">
            <a:noAutofit/>
          </a:bodyPr>
          <a:lstStyle/>
          <a:p>
            <a:pPr indent="-457200">
              <a:spcBef>
                <a:spcPts val="0"/>
              </a:spcBef>
              <a:buSzPts val="2128"/>
              <a:buFont typeface="Wingdings" pitchFamily="2" charset="2"/>
              <a:buChar char="Ø"/>
            </a:pPr>
            <a:r>
              <a:rPr lang="en-US" sz="2800" dirty="0">
                <a:solidFill>
                  <a:schemeClr val="tx1"/>
                </a:solidFill>
              </a:rPr>
              <a:t>Legal Consult with Department attorney is required prior to denying the application to ensure evidentiary requirements are met to support the denial if appealed</a:t>
            </a:r>
          </a:p>
          <a:p>
            <a:pPr marL="457200" marR="0" lvl="0" indent="-457200" algn="l" rtl="0">
              <a:spcBef>
                <a:spcPts val="0"/>
              </a:spcBef>
              <a:spcAft>
                <a:spcPts val="0"/>
              </a:spcAft>
              <a:buClr>
                <a:schemeClr val="accent1"/>
              </a:buClr>
              <a:buSzPts val="2128"/>
              <a:buFont typeface="Wingdings" pitchFamily="2" charset="2"/>
              <a:buChar char="Ø"/>
            </a:pPr>
            <a:r>
              <a:rPr lang="en-US" sz="2800" b="0" i="0" u="none" strike="noStrike" cap="none" dirty="0">
                <a:solidFill>
                  <a:schemeClr val="tx1"/>
                </a:solidFill>
                <a:sym typeface="Cabin"/>
              </a:rPr>
              <a:t>Written notification with reason for denial must be sent to applicant (Notice of Action)</a:t>
            </a:r>
          </a:p>
          <a:p>
            <a:pPr marL="457200" marR="0" lvl="0" indent="-457200" algn="l" rtl="0">
              <a:spcBef>
                <a:spcPts val="0"/>
              </a:spcBef>
              <a:spcAft>
                <a:spcPts val="0"/>
              </a:spcAft>
              <a:buClr>
                <a:schemeClr val="accent1"/>
              </a:buClr>
              <a:buSzPts val="2128"/>
              <a:buFont typeface="Wingdings" pitchFamily="2" charset="2"/>
              <a:buChar char="Ø"/>
            </a:pPr>
            <a:r>
              <a:rPr lang="en-US" sz="2800" b="0" i="0" u="none" strike="noStrike" cap="none" dirty="0">
                <a:solidFill>
                  <a:schemeClr val="tx1"/>
                </a:solidFill>
                <a:sym typeface="Cabin"/>
              </a:rPr>
              <a:t>Letter must include appeal process</a:t>
            </a:r>
            <a:endParaRPr dirty="0">
              <a:solidFill>
                <a:schemeClr val="tx1"/>
              </a:solidFill>
            </a:endParaRPr>
          </a:p>
        </p:txBody>
      </p:sp>
      <p:pic>
        <p:nvPicPr>
          <p:cNvPr id="234" name="Shape 234"/>
          <p:cNvPicPr preferRelativeResize="0"/>
          <p:nvPr/>
        </p:nvPicPr>
        <p:blipFill rotWithShape="1">
          <a:blip r:embed="rId3">
            <a:alphaModFix/>
          </a:blip>
          <a:srcRect/>
          <a:stretch/>
        </p:blipFill>
        <p:spPr>
          <a:xfrm>
            <a:off x="6274675" y="3993930"/>
            <a:ext cx="1975945" cy="1834055"/>
          </a:xfrm>
          <a:prstGeom prst="rect">
            <a:avLst/>
          </a:prstGeom>
          <a:noFill/>
          <a:ln>
            <a:noFill/>
          </a:ln>
          <a:effectLst>
            <a:outerShdw blurRad="50800" dist="38100" dir="10800000" algn="r" rotWithShape="0">
              <a:srgbClr val="000000">
                <a:alpha val="40000"/>
              </a:srgbClr>
            </a:outerShdw>
          </a:effectLst>
        </p:spPr>
      </p:pic>
    </p:spTree>
    <p:extLst>
      <p:ext uri="{BB962C8B-B14F-4D97-AF65-F5344CB8AC3E}">
        <p14:creationId xmlns:p14="http://schemas.microsoft.com/office/powerpoint/2010/main" val="487951153"/>
      </p:ext>
    </p:extLst>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457200" y="152400"/>
            <a:ext cx="8229600" cy="9906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Rescinding Approval</a:t>
            </a:r>
            <a:endParaRPr sz="3200" b="0" i="0" u="none" strike="noStrike" cap="none">
              <a:solidFill>
                <a:schemeClr val="dk2"/>
              </a:solidFill>
              <a:latin typeface="Bookman Old Style"/>
              <a:ea typeface="Bookman Old Style"/>
              <a:cs typeface="Bookman Old Style"/>
              <a:sym typeface="Bookman Old Style"/>
            </a:endParaRPr>
          </a:p>
        </p:txBody>
      </p:sp>
      <p:sp>
        <p:nvSpPr>
          <p:cNvPr id="240" name="Shape 240"/>
          <p:cNvSpPr txBox="1">
            <a:spLocks noGrp="1"/>
          </p:cNvSpPr>
          <p:nvPr>
            <p:ph type="body" idx="1"/>
          </p:nvPr>
        </p:nvSpPr>
        <p:spPr>
          <a:xfrm>
            <a:off x="381000" y="1219201"/>
            <a:ext cx="8458200" cy="5105400"/>
          </a:xfrm>
          <a:prstGeom prst="rect">
            <a:avLst/>
          </a:prstGeom>
          <a:noFill/>
          <a:ln>
            <a:noFill/>
          </a:ln>
        </p:spPr>
        <p:txBody>
          <a:bodyPr wrap="square" lIns="91425" tIns="45700" rIns="91425" bIns="45700" anchor="t" anchorCtr="0">
            <a:noAutofit/>
          </a:bodyPr>
          <a:lstStyle/>
          <a:p>
            <a:pPr marL="457200" marR="0" lvl="0" indent="-457200" algn="l" rtl="0">
              <a:spcBef>
                <a:spcPts val="0"/>
              </a:spcBef>
              <a:spcAft>
                <a:spcPts val="0"/>
              </a:spcAft>
              <a:buClr>
                <a:schemeClr val="accent1"/>
              </a:buClr>
              <a:buSzPts val="2128"/>
              <a:buFont typeface="Wingdings" pitchFamily="2" charset="2"/>
              <a:buChar char="Ø"/>
            </a:pPr>
            <a:r>
              <a:rPr lang="en-US" sz="2800" b="0" i="0" u="none" strike="noStrike" cap="none" dirty="0">
                <a:solidFill>
                  <a:schemeClr val="tx1"/>
                </a:solidFill>
                <a:latin typeface="Cabin"/>
                <a:ea typeface="Cabin"/>
                <a:cs typeface="Cabin"/>
                <a:sym typeface="Cabin"/>
              </a:rPr>
              <a:t>“Rescind” means an administrative action by a County to revoke approval of a Resource Family due to a serious or chronic violations or the Resource Family no longer meets the approval standards</a:t>
            </a:r>
            <a:endParaRPr sz="2800" b="0" i="0" u="none" strike="noStrike" cap="none" dirty="0">
              <a:solidFill>
                <a:schemeClr val="tx1"/>
              </a:solidFill>
              <a:latin typeface="Cabin"/>
              <a:ea typeface="Cabin"/>
              <a:cs typeface="Cabin"/>
              <a:sym typeface="Cabin"/>
            </a:endParaRPr>
          </a:p>
          <a:p>
            <a:pPr marL="457200" marR="0" lvl="0" indent="-457200" algn="l" rtl="0">
              <a:spcBef>
                <a:spcPts val="1200"/>
              </a:spcBef>
              <a:spcAft>
                <a:spcPts val="0"/>
              </a:spcAft>
              <a:buClr>
                <a:schemeClr val="accent1"/>
              </a:buClr>
              <a:buSzPts val="2128"/>
              <a:buFont typeface="Wingdings" pitchFamily="2" charset="2"/>
              <a:buChar char="Ø"/>
            </a:pPr>
            <a:r>
              <a:rPr lang="en-US" sz="2800" b="0" i="0" u="none" strike="noStrike" cap="none" dirty="0">
                <a:solidFill>
                  <a:schemeClr val="tx1"/>
                </a:solidFill>
                <a:latin typeface="Cabin"/>
                <a:ea typeface="Cabin"/>
                <a:cs typeface="Cabin"/>
                <a:sym typeface="Cabin"/>
              </a:rPr>
              <a:t>A Resource Family maintains approval status unless rescinded by the County</a:t>
            </a:r>
            <a:endParaRPr sz="2800" b="0" i="0" u="none" strike="noStrike" cap="none" dirty="0">
              <a:solidFill>
                <a:schemeClr val="tx1"/>
              </a:solidFill>
              <a:latin typeface="Cabin"/>
              <a:ea typeface="Cabin"/>
              <a:cs typeface="Cabin"/>
              <a:sym typeface="Cabin"/>
            </a:endParaRPr>
          </a:p>
          <a:p>
            <a:pPr marL="457200" marR="0" lvl="0" indent="-457200" algn="l" rtl="0">
              <a:spcBef>
                <a:spcPts val="1200"/>
              </a:spcBef>
              <a:spcAft>
                <a:spcPts val="0"/>
              </a:spcAft>
              <a:buClr>
                <a:schemeClr val="accent1"/>
              </a:buClr>
              <a:buSzPts val="2128"/>
              <a:buFont typeface="Wingdings" pitchFamily="2" charset="2"/>
              <a:buChar char="Ø"/>
            </a:pPr>
            <a:r>
              <a:rPr lang="en-US" sz="2800" b="0" i="0" u="none" strike="noStrike" cap="none" dirty="0">
                <a:solidFill>
                  <a:schemeClr val="tx1"/>
                </a:solidFill>
                <a:sym typeface="Cabin"/>
              </a:rPr>
              <a:t>Reasons for rescinding mirror those for initial denial</a:t>
            </a:r>
            <a:endParaRPr dirty="0">
              <a:solidFill>
                <a:schemeClr val="tx1"/>
              </a:solidFill>
            </a:endParaRPr>
          </a:p>
          <a:p>
            <a:pPr marL="457200" marR="0" lvl="0" indent="-457200" algn="l" rtl="0">
              <a:spcBef>
                <a:spcPts val="1200"/>
              </a:spcBef>
              <a:spcAft>
                <a:spcPts val="0"/>
              </a:spcAft>
              <a:buClr>
                <a:schemeClr val="accent1"/>
              </a:buClr>
              <a:buSzPts val="2128"/>
              <a:buFont typeface="Wingdings" pitchFamily="2" charset="2"/>
              <a:buChar char="Ø"/>
            </a:pPr>
            <a:r>
              <a:rPr lang="en-US" sz="2800" b="0" i="0" u="none" strike="noStrike" cap="none" dirty="0">
                <a:solidFill>
                  <a:schemeClr val="tx1"/>
                </a:solidFill>
                <a:sym typeface="Cabin"/>
              </a:rPr>
              <a:t>Violations of the Written Directives</a:t>
            </a:r>
            <a:endParaRPr dirty="0">
              <a:solidFill>
                <a:schemeClr val="tx1"/>
              </a:solidFill>
            </a:endParaRPr>
          </a:p>
          <a:p>
            <a:pPr marL="457200" marR="0" lvl="0" indent="-457200" algn="l" rtl="0">
              <a:spcBef>
                <a:spcPts val="1200"/>
              </a:spcBef>
              <a:spcAft>
                <a:spcPts val="0"/>
              </a:spcAft>
              <a:buClr>
                <a:schemeClr val="accent1"/>
              </a:buClr>
              <a:buSzPts val="2128"/>
              <a:buFont typeface="Wingdings" pitchFamily="2" charset="2"/>
              <a:buChar char="Ø"/>
            </a:pPr>
            <a:r>
              <a:rPr lang="en-US" sz="2800" b="0" i="0" u="none" strike="noStrike" cap="none" dirty="0">
                <a:solidFill>
                  <a:schemeClr val="tx1"/>
                </a:solidFill>
                <a:latin typeface="Cabin"/>
                <a:ea typeface="Cabin"/>
                <a:cs typeface="Cabin"/>
                <a:sym typeface="Cabin"/>
              </a:rPr>
              <a:t>Legal Consult </a:t>
            </a:r>
            <a:r>
              <a:rPr lang="en-US" sz="2800" dirty="0">
                <a:solidFill>
                  <a:schemeClr val="tx1"/>
                </a:solidFill>
              </a:rPr>
              <a:t>prior to rescinding an approval.</a:t>
            </a:r>
            <a:endParaRPr dirty="0">
              <a:solidFill>
                <a:schemeClr val="tx1"/>
              </a:solidFill>
            </a:endParaRPr>
          </a:p>
        </p:txBody>
      </p:sp>
    </p:spTree>
    <p:extLst>
      <p:ext uri="{BB962C8B-B14F-4D97-AF65-F5344CB8AC3E}">
        <p14:creationId xmlns:p14="http://schemas.microsoft.com/office/powerpoint/2010/main" val="1041914547"/>
      </p:ext>
    </p:extLst>
  </p:cSld>
  <p:clrMapOvr>
    <a:masterClrMapping/>
  </p:clrMapOvr>
  <p:transition>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Issuance of Notice of Action (NOA)</a:t>
            </a:r>
          </a:p>
        </p:txBody>
      </p:sp>
      <p:sp>
        <p:nvSpPr>
          <p:cNvPr id="3" name="Slide Number Placeholder 2"/>
          <p:cNvSpPr>
            <a:spLocks noGrp="1"/>
          </p:cNvSpPr>
          <p:nvPr>
            <p:ph type="sldNum" idx="12"/>
          </p:nvPr>
        </p:nvSpPr>
        <p:spPr/>
        <p:txBody>
          <a:bodyPr/>
          <a:lstStyle/>
          <a:p>
            <a:pPr marL="0" marR="0" lvl="0" indent="0" algn="l" rtl="0">
              <a:spcBef>
                <a:spcPts val="0"/>
              </a:spcBef>
              <a:spcAft>
                <a:spcPts val="0"/>
              </a:spcAft>
              <a:buNone/>
            </a:pPr>
            <a:fld id="{00000000-1234-1234-1234-123412341234}" type="slidenum">
              <a:rPr lang="en-US" sz="1400" smtClean="0">
                <a:solidFill>
                  <a:schemeClr val="dk2"/>
                </a:solidFill>
                <a:latin typeface="Cabin"/>
                <a:ea typeface="Cabin"/>
                <a:cs typeface="Cabin"/>
                <a:sym typeface="Cabin"/>
              </a:rPr>
              <a:t>45</a:t>
            </a:fld>
            <a:endParaRPr lang="en-US" sz="1400">
              <a:solidFill>
                <a:schemeClr val="dk2"/>
              </a:solidFill>
              <a:latin typeface="Cabin"/>
              <a:ea typeface="Cabin"/>
              <a:cs typeface="Cabin"/>
              <a:sym typeface="Cabin"/>
            </a:endParaRPr>
          </a:p>
        </p:txBody>
      </p:sp>
      <p:sp>
        <p:nvSpPr>
          <p:cNvPr id="4" name="Text Placeholder 3"/>
          <p:cNvSpPr>
            <a:spLocks noGrp="1"/>
          </p:cNvSpPr>
          <p:nvPr>
            <p:ph type="body" idx="1"/>
          </p:nvPr>
        </p:nvSpPr>
        <p:spPr/>
        <p:txBody>
          <a:bodyPr/>
          <a:lstStyle/>
          <a:p>
            <a:pPr>
              <a:buFont typeface="Wingdings" pitchFamily="2" charset="2"/>
              <a:buChar char="Ø"/>
            </a:pPr>
            <a:endParaRPr lang="en-US" dirty="0"/>
          </a:p>
          <a:p>
            <a:pPr>
              <a:buFont typeface="Wingdings" pitchFamily="2" charset="2"/>
              <a:buChar char="Ø"/>
            </a:pPr>
            <a:r>
              <a:rPr lang="en-US" dirty="0"/>
              <a:t>If a County is taking an action for denial of an application or rescission of Resource Family approval, or denial or rescission of a criminal record exemption, a NOA shall be served on the individual.</a:t>
            </a:r>
          </a:p>
        </p:txBody>
      </p:sp>
    </p:spTree>
    <p:extLst>
      <p:ext uri="{BB962C8B-B14F-4D97-AF65-F5344CB8AC3E}">
        <p14:creationId xmlns:p14="http://schemas.microsoft.com/office/powerpoint/2010/main" val="2658490262"/>
      </p:ext>
    </p:extLst>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Appealing a NOA</a:t>
            </a:r>
          </a:p>
        </p:txBody>
      </p:sp>
      <p:sp>
        <p:nvSpPr>
          <p:cNvPr id="3" name="Slide Number Placeholder 2"/>
          <p:cNvSpPr>
            <a:spLocks noGrp="1"/>
          </p:cNvSpPr>
          <p:nvPr>
            <p:ph type="sldNum" idx="12"/>
          </p:nvPr>
        </p:nvSpPr>
        <p:spPr/>
        <p:txBody>
          <a:bodyPr/>
          <a:lstStyle/>
          <a:p>
            <a:pPr marL="0" marR="0" lvl="0" indent="0" algn="l" rtl="0">
              <a:spcBef>
                <a:spcPts val="0"/>
              </a:spcBef>
              <a:spcAft>
                <a:spcPts val="0"/>
              </a:spcAft>
              <a:buNone/>
            </a:pPr>
            <a:fld id="{00000000-1234-1234-1234-123412341234}" type="slidenum">
              <a:rPr lang="en-US" sz="1400" smtClean="0">
                <a:solidFill>
                  <a:schemeClr val="dk2"/>
                </a:solidFill>
                <a:latin typeface="Cabin"/>
                <a:ea typeface="Cabin"/>
                <a:cs typeface="Cabin"/>
                <a:sym typeface="Cabin"/>
              </a:rPr>
              <a:t>46</a:t>
            </a:fld>
            <a:endParaRPr lang="en-US" sz="1400">
              <a:solidFill>
                <a:schemeClr val="dk2"/>
              </a:solidFill>
              <a:latin typeface="Cabin"/>
              <a:ea typeface="Cabin"/>
              <a:cs typeface="Cabin"/>
              <a:sym typeface="Cabin"/>
            </a:endParaRPr>
          </a:p>
        </p:txBody>
      </p:sp>
      <p:sp>
        <p:nvSpPr>
          <p:cNvPr id="4" name="Text Placeholder 3"/>
          <p:cNvSpPr>
            <a:spLocks noGrp="1"/>
          </p:cNvSpPr>
          <p:nvPr>
            <p:ph type="body" idx="1"/>
          </p:nvPr>
        </p:nvSpPr>
        <p:spPr/>
        <p:txBody>
          <a:bodyPr/>
          <a:lstStyle/>
          <a:p>
            <a:pPr>
              <a:buFont typeface="Wingdings" pitchFamily="2" charset="2"/>
              <a:buChar char="Ø"/>
            </a:pPr>
            <a:r>
              <a:rPr lang="en-US" dirty="0">
                <a:solidFill>
                  <a:schemeClr val="tx1"/>
                </a:solidFill>
              </a:rPr>
              <a:t>An individual who has been served a NOA can appeal the County’s decision by submitting a written appeal to the County.</a:t>
            </a:r>
          </a:p>
          <a:p>
            <a:pPr lvl="1">
              <a:buFont typeface="Wingdings" pitchFamily="2" charset="2"/>
              <a:buChar char="Ø"/>
            </a:pPr>
            <a:r>
              <a:rPr lang="en-US" dirty="0">
                <a:solidFill>
                  <a:schemeClr val="tx1"/>
                </a:solidFill>
              </a:rPr>
              <a:t>An individual must appeal within 90 calendar days from the date the NOA was served if </a:t>
            </a:r>
            <a:r>
              <a:rPr lang="en-US" u="sng" dirty="0">
                <a:solidFill>
                  <a:schemeClr val="tx1"/>
                </a:solidFill>
              </a:rPr>
              <a:t>appealing a denial</a:t>
            </a:r>
            <a:r>
              <a:rPr lang="en-US" dirty="0">
                <a:solidFill>
                  <a:schemeClr val="tx1"/>
                </a:solidFill>
              </a:rPr>
              <a:t>.</a:t>
            </a:r>
          </a:p>
          <a:p>
            <a:pPr lvl="1">
              <a:buFont typeface="Wingdings" pitchFamily="2" charset="2"/>
              <a:buChar char="Ø"/>
            </a:pPr>
            <a:r>
              <a:rPr lang="en-US" dirty="0">
                <a:solidFill>
                  <a:schemeClr val="tx1"/>
                </a:solidFill>
              </a:rPr>
              <a:t>An individual must appeal within 25 calendar days from the date the NOA was served if </a:t>
            </a:r>
            <a:r>
              <a:rPr lang="en-US" u="sng" dirty="0">
                <a:solidFill>
                  <a:schemeClr val="tx1"/>
                </a:solidFill>
              </a:rPr>
              <a:t>appealing a rescission.</a:t>
            </a:r>
          </a:p>
          <a:p>
            <a:pPr>
              <a:buFont typeface="Wingdings" pitchFamily="2" charset="2"/>
              <a:buChar char="Ø"/>
            </a:pPr>
            <a:r>
              <a:rPr lang="en-US" dirty="0">
                <a:solidFill>
                  <a:schemeClr val="tx1"/>
                </a:solidFill>
              </a:rPr>
              <a:t>After receipt of an appeal, the County must date stamp the appeal  and document the status in the NOA database.</a:t>
            </a:r>
          </a:p>
          <a:p>
            <a:pPr>
              <a:buFont typeface="Wingdings" pitchFamily="2" charset="2"/>
              <a:buChar char="Ø"/>
            </a:pPr>
            <a:r>
              <a:rPr lang="en-US" dirty="0">
                <a:solidFill>
                  <a:schemeClr val="tx1"/>
                </a:solidFill>
              </a:rPr>
              <a:t>The County must then prepare for the Hearing </a:t>
            </a:r>
          </a:p>
        </p:txBody>
      </p:sp>
    </p:spTree>
    <p:extLst>
      <p:ext uri="{BB962C8B-B14F-4D97-AF65-F5344CB8AC3E}">
        <p14:creationId xmlns:p14="http://schemas.microsoft.com/office/powerpoint/2010/main" val="772589555"/>
      </p:ext>
    </p:extLst>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CDSS Legal Division and the County	</a:t>
            </a:r>
          </a:p>
        </p:txBody>
      </p:sp>
      <p:sp>
        <p:nvSpPr>
          <p:cNvPr id="3" name="Slide Number Placeholder 2"/>
          <p:cNvSpPr>
            <a:spLocks noGrp="1"/>
          </p:cNvSpPr>
          <p:nvPr>
            <p:ph type="sldNum" idx="12"/>
          </p:nvPr>
        </p:nvSpPr>
        <p:spPr/>
        <p:txBody>
          <a:bodyPr/>
          <a:lstStyle/>
          <a:p>
            <a:pPr marL="0" marR="0" lvl="0" indent="0" algn="l" rtl="0">
              <a:spcBef>
                <a:spcPts val="0"/>
              </a:spcBef>
              <a:spcAft>
                <a:spcPts val="0"/>
              </a:spcAft>
              <a:buNone/>
            </a:pPr>
            <a:fld id="{00000000-1234-1234-1234-123412341234}" type="slidenum">
              <a:rPr lang="en-US" sz="1400" smtClean="0">
                <a:solidFill>
                  <a:schemeClr val="dk2"/>
                </a:solidFill>
                <a:latin typeface="Cabin"/>
                <a:ea typeface="Cabin"/>
                <a:cs typeface="Cabin"/>
                <a:sym typeface="Cabin"/>
              </a:rPr>
              <a:t>47</a:t>
            </a:fld>
            <a:endParaRPr lang="en-US" sz="1400">
              <a:solidFill>
                <a:schemeClr val="dk2"/>
              </a:solidFill>
              <a:latin typeface="Cabin"/>
              <a:ea typeface="Cabin"/>
              <a:cs typeface="Cabin"/>
              <a:sym typeface="Cabin"/>
            </a:endParaRPr>
          </a:p>
        </p:txBody>
      </p:sp>
      <p:sp>
        <p:nvSpPr>
          <p:cNvPr id="4" name="Text Placeholder 3"/>
          <p:cNvSpPr>
            <a:spLocks noGrp="1"/>
          </p:cNvSpPr>
          <p:nvPr>
            <p:ph type="body" idx="1"/>
          </p:nvPr>
        </p:nvSpPr>
        <p:spPr/>
        <p:txBody>
          <a:bodyPr/>
          <a:lstStyle/>
          <a:p>
            <a:pPr>
              <a:buFont typeface="Wingdings" pitchFamily="2" charset="2"/>
              <a:buChar char="Ø"/>
            </a:pPr>
            <a:r>
              <a:rPr lang="en-US" dirty="0"/>
              <a:t>If the County has a current contract with CDSS Legal Division, the CDSS Legal Division may have specific forms and documents required for the County to complete as part of attorney-client privilege. </a:t>
            </a:r>
          </a:p>
          <a:p>
            <a:pPr marL="103124" indent="0">
              <a:buNone/>
            </a:pPr>
            <a:endParaRPr lang="en-US" dirty="0"/>
          </a:p>
          <a:p>
            <a:pPr>
              <a:buFont typeface="Wingdings" pitchFamily="2" charset="2"/>
              <a:buChar char="Ø"/>
            </a:pPr>
            <a:r>
              <a:rPr lang="en-US" dirty="0"/>
              <a:t>The County’s attorney and liaison will help prepare the County for the hearing. </a:t>
            </a:r>
            <a:endParaRPr lang="en-US" dirty="0">
              <a:solidFill>
                <a:schemeClr val="dk1"/>
              </a:solidFill>
            </a:endParaRPr>
          </a:p>
          <a:p>
            <a:pPr lvl="1"/>
            <a:endParaRPr lang="en-US" dirty="0"/>
          </a:p>
          <a:p>
            <a:pPr lvl="1"/>
            <a:endParaRPr lang="en-US" dirty="0"/>
          </a:p>
        </p:txBody>
      </p:sp>
    </p:spTree>
    <p:extLst>
      <p:ext uri="{BB962C8B-B14F-4D97-AF65-F5344CB8AC3E}">
        <p14:creationId xmlns:p14="http://schemas.microsoft.com/office/powerpoint/2010/main" val="3290785432"/>
      </p:ext>
    </p:extLst>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Shape 411"/>
          <p:cNvSpPr txBox="1">
            <a:spLocks noGrp="1"/>
          </p:cNvSpPr>
          <p:nvPr>
            <p:ph type="title"/>
          </p:nvPr>
        </p:nvSpPr>
        <p:spPr>
          <a:xfrm>
            <a:off x="457200" y="152400"/>
            <a:ext cx="8229600" cy="9906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Statement of Facts (SOF)</a:t>
            </a:r>
            <a:endParaRPr sz="3200" b="0" i="0" u="none" strike="noStrike" cap="none">
              <a:solidFill>
                <a:schemeClr val="dk2"/>
              </a:solidFill>
              <a:latin typeface="Bookman Old Style"/>
              <a:ea typeface="Bookman Old Style"/>
              <a:cs typeface="Bookman Old Style"/>
              <a:sym typeface="Bookman Old Style"/>
            </a:endParaRPr>
          </a:p>
        </p:txBody>
      </p:sp>
      <p:sp>
        <p:nvSpPr>
          <p:cNvPr id="412" name="Shape 412"/>
          <p:cNvSpPr txBox="1">
            <a:spLocks noGrp="1"/>
          </p:cNvSpPr>
          <p:nvPr>
            <p:ph type="body" idx="1"/>
          </p:nvPr>
        </p:nvSpPr>
        <p:spPr>
          <a:xfrm>
            <a:off x="457200" y="1295400"/>
            <a:ext cx="8305800" cy="4724400"/>
          </a:xfrm>
          <a:prstGeom prst="rect">
            <a:avLst/>
          </a:prstGeom>
          <a:noFill/>
          <a:ln>
            <a:noFill/>
          </a:ln>
        </p:spPr>
        <p:txBody>
          <a:bodyPr wrap="square" lIns="91425" tIns="45700" rIns="91425" bIns="45700" anchor="t" anchorCtr="0">
            <a:noAutofit/>
          </a:bodyPr>
          <a:lstStyle/>
          <a:p>
            <a:pPr marL="457200" marR="0" lvl="0" indent="-457200" algn="l" rtl="0">
              <a:spcBef>
                <a:spcPts val="0"/>
              </a:spcBef>
              <a:spcAft>
                <a:spcPts val="0"/>
              </a:spcAft>
              <a:buClr>
                <a:schemeClr val="accent1"/>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The SOF is a confidential internal document protected by the attorney-client privilege between CDSS Legal Division and a County.</a:t>
            </a:r>
          </a:p>
          <a:p>
            <a:pPr marR="0" lvl="0" indent="-457200" algn="l" rtl="0">
              <a:spcBef>
                <a:spcPts val="0"/>
              </a:spcBef>
              <a:spcAft>
                <a:spcPts val="0"/>
              </a:spcAft>
              <a:buClr>
                <a:schemeClr val="accent1"/>
              </a:buClr>
              <a:buSzPts val="2128"/>
              <a:buFont typeface="Wingdings" pitchFamily="2" charset="2"/>
              <a:buChar char="Ø"/>
            </a:pPr>
            <a:endParaRPr lang="en-US" sz="2400" b="0" i="0" u="none" strike="noStrike" cap="none" dirty="0">
              <a:solidFill>
                <a:schemeClr val="dk1"/>
              </a:solidFill>
              <a:latin typeface="Cabin"/>
              <a:ea typeface="Cabin"/>
              <a:cs typeface="Cabin"/>
              <a:sym typeface="Cabin"/>
            </a:endParaRPr>
          </a:p>
          <a:p>
            <a:pPr marL="457200" marR="0" lvl="0" indent="-457200" algn="l" rtl="0">
              <a:spcBef>
                <a:spcPts val="0"/>
              </a:spcBef>
              <a:spcAft>
                <a:spcPts val="0"/>
              </a:spcAft>
              <a:buClr>
                <a:schemeClr val="accent1"/>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County must submit a SOF to the Department if the County has a contract with CDSS Legal Division.</a:t>
            </a:r>
          </a:p>
          <a:p>
            <a:pPr marL="457200" marR="0" lvl="0" indent="-457200" algn="l" rtl="0">
              <a:spcBef>
                <a:spcPts val="0"/>
              </a:spcBef>
              <a:spcAft>
                <a:spcPts val="0"/>
              </a:spcAft>
              <a:buClr>
                <a:schemeClr val="accent1"/>
              </a:buClr>
              <a:buSzPts val="2128"/>
              <a:buFont typeface="Wingdings" pitchFamily="2" charset="2"/>
              <a:buChar char="Ø"/>
            </a:pPr>
            <a:endParaRPr lang="en-US" sz="2400" b="0" i="0" u="none" strike="noStrike" cap="none" dirty="0">
              <a:solidFill>
                <a:schemeClr val="dk1"/>
              </a:solidFill>
              <a:latin typeface="Cabin"/>
              <a:ea typeface="Cabin"/>
              <a:cs typeface="Cabin"/>
              <a:sym typeface="Cabin"/>
            </a:endParaRPr>
          </a:p>
          <a:p>
            <a:pPr marL="457200" marR="0" lvl="0" indent="-457200" algn="l" rtl="0">
              <a:spcBef>
                <a:spcPts val="0"/>
              </a:spcBef>
              <a:spcAft>
                <a:spcPts val="0"/>
              </a:spcAft>
              <a:buClr>
                <a:schemeClr val="accent1"/>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SOF is written by RFA Worker, reviewed by Supervisor, signed/approved by Director or designee.</a:t>
            </a:r>
            <a:endParaRPr sz="2400" b="0" i="0" u="none" strike="noStrike" cap="none" dirty="0">
              <a:solidFill>
                <a:schemeClr val="dk1"/>
              </a:solidFill>
              <a:latin typeface="Cabin"/>
              <a:ea typeface="Cabin"/>
              <a:cs typeface="Cabin"/>
              <a:sym typeface="Cabin"/>
            </a:endParaRPr>
          </a:p>
        </p:txBody>
      </p:sp>
    </p:spTree>
  </p:cSld>
  <p:clrMapOvr>
    <a:masterClrMapping/>
  </p:clrMapOvr>
  <p:transition>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Preparing for the Hearing (1 of 2)	</a:t>
            </a:r>
          </a:p>
        </p:txBody>
      </p:sp>
      <p:sp>
        <p:nvSpPr>
          <p:cNvPr id="3" name="Slide Number Placeholder 2"/>
          <p:cNvSpPr>
            <a:spLocks noGrp="1"/>
          </p:cNvSpPr>
          <p:nvPr>
            <p:ph type="sldNum" idx="12"/>
          </p:nvPr>
        </p:nvSpPr>
        <p:spPr/>
        <p:txBody>
          <a:bodyPr/>
          <a:lstStyle/>
          <a:p>
            <a:pPr marL="0" marR="0" lvl="0" indent="0" algn="l" rtl="0">
              <a:spcBef>
                <a:spcPts val="0"/>
              </a:spcBef>
              <a:spcAft>
                <a:spcPts val="0"/>
              </a:spcAft>
              <a:buNone/>
            </a:pPr>
            <a:fld id="{00000000-1234-1234-1234-123412341234}" type="slidenum">
              <a:rPr lang="en-US" sz="1400" smtClean="0">
                <a:solidFill>
                  <a:schemeClr val="dk2"/>
                </a:solidFill>
                <a:latin typeface="Cabin"/>
                <a:ea typeface="Cabin"/>
                <a:cs typeface="Cabin"/>
                <a:sym typeface="Cabin"/>
              </a:rPr>
              <a:t>49</a:t>
            </a:fld>
            <a:endParaRPr lang="en-US" sz="1400">
              <a:solidFill>
                <a:schemeClr val="dk2"/>
              </a:solidFill>
              <a:latin typeface="Cabin"/>
              <a:ea typeface="Cabin"/>
              <a:cs typeface="Cabin"/>
              <a:sym typeface="Cabin"/>
            </a:endParaRPr>
          </a:p>
        </p:txBody>
      </p:sp>
      <p:sp>
        <p:nvSpPr>
          <p:cNvPr id="8" name="Text Placeholder 7"/>
          <p:cNvSpPr>
            <a:spLocks noGrp="1"/>
          </p:cNvSpPr>
          <p:nvPr>
            <p:ph type="body" idx="1"/>
          </p:nvPr>
        </p:nvSpPr>
        <p:spPr/>
        <p:txBody>
          <a:bodyPr/>
          <a:lstStyle/>
          <a:p>
            <a:pPr>
              <a:buFont typeface="Wingdings" pitchFamily="2" charset="2"/>
              <a:buChar char="Ø"/>
            </a:pPr>
            <a:r>
              <a:rPr lang="en-US" dirty="0">
                <a:solidFill>
                  <a:schemeClr val="tx1"/>
                </a:solidFill>
              </a:rPr>
              <a:t>State Hearings Division (SHD)</a:t>
            </a:r>
          </a:p>
          <a:p>
            <a:pPr lvl="1">
              <a:buFont typeface="Wingdings" pitchFamily="2" charset="2"/>
              <a:buChar char="Ø"/>
            </a:pPr>
            <a:r>
              <a:rPr lang="en-US" dirty="0">
                <a:solidFill>
                  <a:schemeClr val="tx1"/>
                </a:solidFill>
              </a:rPr>
              <a:t>Forward the appeal and case file documents to the Legal Division</a:t>
            </a:r>
          </a:p>
          <a:p>
            <a:pPr lvl="1">
              <a:buFont typeface="Wingdings" pitchFamily="2" charset="2"/>
              <a:buChar char="Ø"/>
            </a:pPr>
            <a:r>
              <a:rPr lang="en-US" dirty="0">
                <a:solidFill>
                  <a:schemeClr val="tx1"/>
                </a:solidFill>
              </a:rPr>
              <a:t>After documentation is forwarded to the Legal Division, the County shall forward the appeal to the SHD no later than 10 days after receiving the appeal.</a:t>
            </a:r>
          </a:p>
        </p:txBody>
      </p:sp>
      <p:sp>
        <p:nvSpPr>
          <p:cNvPr id="9" name="Text Placeholder 8"/>
          <p:cNvSpPr>
            <a:spLocks noGrp="1"/>
          </p:cNvSpPr>
          <p:nvPr>
            <p:ph type="body" idx="2"/>
          </p:nvPr>
        </p:nvSpPr>
        <p:spPr/>
        <p:txBody>
          <a:bodyPr/>
          <a:lstStyle/>
          <a:p>
            <a:pPr>
              <a:buFont typeface="Wingdings" pitchFamily="2" charset="2"/>
              <a:buChar char="Ø"/>
            </a:pPr>
            <a:r>
              <a:rPr lang="en-US" dirty="0">
                <a:solidFill>
                  <a:schemeClr val="tx1"/>
                </a:solidFill>
              </a:rPr>
              <a:t>Office of Administrative Hearings (OAH)</a:t>
            </a:r>
          </a:p>
          <a:p>
            <a:pPr lvl="1">
              <a:buFont typeface="Wingdings" pitchFamily="2" charset="2"/>
              <a:buChar char="Ø"/>
            </a:pPr>
            <a:r>
              <a:rPr lang="en-US" dirty="0">
                <a:solidFill>
                  <a:schemeClr val="tx1"/>
                </a:solidFill>
              </a:rPr>
              <a:t>Serve an acknowledgement of appeal to the individual</a:t>
            </a:r>
          </a:p>
          <a:p>
            <a:pPr lvl="1">
              <a:buFont typeface="Wingdings" pitchFamily="2" charset="2"/>
              <a:buChar char="Ø"/>
            </a:pPr>
            <a:r>
              <a:rPr lang="en-US" dirty="0">
                <a:solidFill>
                  <a:schemeClr val="tx1"/>
                </a:solidFill>
              </a:rPr>
              <a:t>The county shall forward the appeal and originals of all documents to the CDSS County Liaison for the Legal Division.</a:t>
            </a:r>
          </a:p>
        </p:txBody>
      </p:sp>
    </p:spTree>
    <p:extLst>
      <p:ext uri="{BB962C8B-B14F-4D97-AF65-F5344CB8AC3E}">
        <p14:creationId xmlns:p14="http://schemas.microsoft.com/office/powerpoint/2010/main" val="1788820593"/>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381000" y="381000"/>
            <a:ext cx="8077200" cy="7620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dirty="0">
                <a:solidFill>
                  <a:schemeClr val="dk2"/>
                </a:solidFill>
                <a:latin typeface="Bookman Old Style"/>
                <a:ea typeface="Bookman Old Style"/>
                <a:cs typeface="Bookman Old Style"/>
                <a:sym typeface="Bookman Old Style"/>
              </a:rPr>
              <a:t>Complaint Process Intake </a:t>
            </a:r>
            <a:endParaRPr sz="6000" b="0" i="0" u="none" strike="noStrike" cap="none" dirty="0">
              <a:solidFill>
                <a:schemeClr val="dk2"/>
              </a:solidFill>
              <a:latin typeface="Bookman Old Style"/>
              <a:ea typeface="Bookman Old Style"/>
              <a:cs typeface="Bookman Old Style"/>
              <a:sym typeface="Bookman Old Style"/>
            </a:endParaRPr>
          </a:p>
        </p:txBody>
      </p:sp>
      <p:sp>
        <p:nvSpPr>
          <p:cNvPr id="166" name="Shape 166"/>
          <p:cNvSpPr txBox="1">
            <a:spLocks noGrp="1"/>
          </p:cNvSpPr>
          <p:nvPr>
            <p:ph type="body" idx="1"/>
          </p:nvPr>
        </p:nvSpPr>
        <p:spPr>
          <a:xfrm>
            <a:off x="381000" y="1219200"/>
            <a:ext cx="8305800" cy="5105400"/>
          </a:xfrm>
          <a:prstGeom prst="rect">
            <a:avLst/>
          </a:prstGeom>
          <a:noFill/>
          <a:ln>
            <a:noFill/>
          </a:ln>
        </p:spPr>
        <p:txBody>
          <a:bodyPr wrap="square" lIns="91425" tIns="45700" rIns="91425" bIns="45700" anchor="t" anchorCtr="0">
            <a:noAutofit/>
          </a:bodyPr>
          <a:lstStyle/>
          <a:p>
            <a:pPr marL="457200" marR="0" lvl="0" indent="-457200" algn="l" rtl="0">
              <a:spcBef>
                <a:spcPts val="0"/>
              </a:spcBef>
              <a:spcAft>
                <a:spcPts val="0"/>
              </a:spcAft>
              <a:buClr>
                <a:schemeClr val="accent1"/>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Complaints can come to the County in any form (telephone, in person, mail/email).</a:t>
            </a:r>
            <a:endParaRPr sz="2400" b="0" i="0" u="none" strike="noStrike" cap="none" dirty="0">
              <a:solidFill>
                <a:schemeClr val="dk1"/>
              </a:solidFill>
              <a:latin typeface="Cabin"/>
              <a:ea typeface="Cabin"/>
              <a:cs typeface="Cabin"/>
              <a:sym typeface="Cabin"/>
            </a:endParaRPr>
          </a:p>
          <a:p>
            <a:pPr marL="914400" marR="0" lvl="1" indent="-487363" algn="l" rtl="0">
              <a:spcBef>
                <a:spcPts val="600"/>
              </a:spcBef>
              <a:spcAft>
                <a:spcPts val="0"/>
              </a:spcAft>
              <a:buClr>
                <a:schemeClr val="accent2"/>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Identify all allegations not meeting Written Directives or applicable law. </a:t>
            </a:r>
            <a:endParaRPr sz="2400" dirty="0"/>
          </a:p>
          <a:p>
            <a:pPr marL="914400" marR="0" lvl="1" indent="-487363" algn="l" rtl="0">
              <a:spcBef>
                <a:spcPts val="1200"/>
              </a:spcBef>
              <a:spcAft>
                <a:spcPts val="0"/>
              </a:spcAft>
              <a:buClr>
                <a:schemeClr val="accent2"/>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When in doubt, consult with the supervisor or the Department’s RFA Liaison.</a:t>
            </a:r>
            <a:endParaRPr sz="2400" b="0" i="0" u="none" strike="noStrike" cap="none" dirty="0">
              <a:solidFill>
                <a:schemeClr val="dk1"/>
              </a:solidFill>
              <a:latin typeface="Cabin"/>
              <a:ea typeface="Cabin"/>
              <a:cs typeface="Cabin"/>
              <a:sym typeface="Cabin"/>
            </a:endParaRPr>
          </a:p>
        </p:txBody>
      </p:sp>
      <p:pic>
        <p:nvPicPr>
          <p:cNvPr id="167" name="Shape 167"/>
          <p:cNvPicPr preferRelativeResize="0"/>
          <p:nvPr/>
        </p:nvPicPr>
        <p:blipFill rotWithShape="1">
          <a:blip r:embed="rId3">
            <a:alphaModFix/>
          </a:blip>
          <a:srcRect/>
          <a:stretch/>
        </p:blipFill>
        <p:spPr>
          <a:xfrm>
            <a:off x="5261780" y="3531476"/>
            <a:ext cx="2902130" cy="2438400"/>
          </a:xfrm>
          <a:prstGeom prst="rect">
            <a:avLst/>
          </a:prstGeom>
          <a:noFill/>
          <a:ln>
            <a:noFill/>
          </a:ln>
          <a:effectLst>
            <a:outerShdw blurRad="50800" dist="38100" dir="10800000" algn="r" rotWithShape="0">
              <a:srgbClr val="000000">
                <a:alpha val="40000"/>
              </a:srgbClr>
            </a:outerShdw>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Preparing for the Hearing (2 of 2) </a:t>
            </a:r>
          </a:p>
        </p:txBody>
      </p:sp>
      <p:sp>
        <p:nvSpPr>
          <p:cNvPr id="3" name="Slide Number Placeholder 2"/>
          <p:cNvSpPr>
            <a:spLocks noGrp="1"/>
          </p:cNvSpPr>
          <p:nvPr>
            <p:ph type="sldNum" idx="12"/>
          </p:nvPr>
        </p:nvSpPr>
        <p:spPr/>
        <p:txBody>
          <a:bodyPr/>
          <a:lstStyle/>
          <a:p>
            <a:pPr marL="0" marR="0" lvl="0" indent="0" algn="l" rtl="0">
              <a:spcBef>
                <a:spcPts val="0"/>
              </a:spcBef>
              <a:spcAft>
                <a:spcPts val="0"/>
              </a:spcAft>
              <a:buNone/>
            </a:pPr>
            <a:fld id="{00000000-1234-1234-1234-123412341234}" type="slidenum">
              <a:rPr lang="en-US" sz="1400" smtClean="0">
                <a:solidFill>
                  <a:schemeClr val="dk2"/>
                </a:solidFill>
                <a:latin typeface="Cabin"/>
                <a:ea typeface="Cabin"/>
                <a:cs typeface="Cabin"/>
                <a:sym typeface="Cabin"/>
              </a:rPr>
              <a:t>50</a:t>
            </a:fld>
            <a:endParaRPr lang="en-US" sz="1400">
              <a:solidFill>
                <a:schemeClr val="dk2"/>
              </a:solidFill>
              <a:latin typeface="Cabin"/>
              <a:ea typeface="Cabin"/>
              <a:cs typeface="Cabin"/>
              <a:sym typeface="Cabin"/>
            </a:endParaRPr>
          </a:p>
        </p:txBody>
      </p:sp>
      <p:sp>
        <p:nvSpPr>
          <p:cNvPr id="4" name="Text Placeholder 3"/>
          <p:cNvSpPr>
            <a:spLocks noGrp="1"/>
          </p:cNvSpPr>
          <p:nvPr>
            <p:ph type="body" idx="1"/>
          </p:nvPr>
        </p:nvSpPr>
        <p:spPr/>
        <p:txBody>
          <a:bodyPr/>
          <a:lstStyle/>
          <a:p>
            <a:pPr>
              <a:buFont typeface="Wingdings" pitchFamily="2" charset="2"/>
              <a:buChar char="Ø"/>
            </a:pPr>
            <a:r>
              <a:rPr lang="en-US" dirty="0">
                <a:solidFill>
                  <a:schemeClr val="tx1"/>
                </a:solidFill>
              </a:rPr>
              <a:t>SHD</a:t>
            </a:r>
          </a:p>
          <a:p>
            <a:pPr lvl="1">
              <a:buFont typeface="Wingdings" pitchFamily="2" charset="2"/>
              <a:buChar char="Ø"/>
            </a:pPr>
            <a:r>
              <a:rPr lang="en-US" dirty="0">
                <a:solidFill>
                  <a:schemeClr val="tx1"/>
                </a:solidFill>
              </a:rPr>
              <a:t>The SHD shall set a prehearing conference and hearing dates upon receipt of an appeal.</a:t>
            </a:r>
          </a:p>
          <a:p>
            <a:pPr lvl="1">
              <a:buFont typeface="Wingdings" pitchFamily="2" charset="2"/>
              <a:buChar char="Ø"/>
            </a:pPr>
            <a:r>
              <a:rPr lang="en-US" dirty="0">
                <a:solidFill>
                  <a:schemeClr val="tx1"/>
                </a:solidFill>
              </a:rPr>
              <a:t>The SHD shall serve all parties with a notice of the hearing</a:t>
            </a:r>
          </a:p>
        </p:txBody>
      </p:sp>
      <p:sp>
        <p:nvSpPr>
          <p:cNvPr id="5" name="Text Placeholder 4"/>
          <p:cNvSpPr>
            <a:spLocks noGrp="1"/>
          </p:cNvSpPr>
          <p:nvPr>
            <p:ph type="body" idx="2"/>
          </p:nvPr>
        </p:nvSpPr>
        <p:spPr/>
        <p:txBody>
          <a:bodyPr/>
          <a:lstStyle/>
          <a:p>
            <a:pPr>
              <a:buFont typeface="Wingdings" pitchFamily="2" charset="2"/>
              <a:buChar char="Ø"/>
            </a:pPr>
            <a:r>
              <a:rPr lang="en-US" dirty="0">
                <a:solidFill>
                  <a:schemeClr val="tx1"/>
                </a:solidFill>
              </a:rPr>
              <a:t>OAH</a:t>
            </a:r>
          </a:p>
          <a:p>
            <a:pPr lvl="1">
              <a:buFont typeface="Wingdings" pitchFamily="2" charset="2"/>
              <a:buChar char="Ø"/>
            </a:pPr>
            <a:r>
              <a:rPr lang="en-US" dirty="0">
                <a:solidFill>
                  <a:schemeClr val="tx1"/>
                </a:solidFill>
              </a:rPr>
              <a:t>A County or the County’s legal representative shall request a hearing date for the OAH. </a:t>
            </a:r>
          </a:p>
          <a:p>
            <a:pPr lvl="1">
              <a:buFont typeface="Wingdings" pitchFamily="2" charset="2"/>
              <a:buChar char="Ø"/>
            </a:pPr>
            <a:r>
              <a:rPr lang="en-US" dirty="0">
                <a:solidFill>
                  <a:schemeClr val="tx1"/>
                </a:solidFill>
              </a:rPr>
              <a:t>The County shall serve the individual with a notice of the hearing. </a:t>
            </a:r>
          </a:p>
        </p:txBody>
      </p:sp>
    </p:spTree>
    <p:extLst>
      <p:ext uri="{BB962C8B-B14F-4D97-AF65-F5344CB8AC3E}">
        <p14:creationId xmlns:p14="http://schemas.microsoft.com/office/powerpoint/2010/main" val="2892929646"/>
      </p:ext>
    </p:extLst>
  </p:cSld>
  <p:clrMapOvr>
    <a:masterClrMapping/>
  </p:clrMapOvr>
  <p:transition>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Position Statement and Statement of Issues	</a:t>
            </a:r>
          </a:p>
        </p:txBody>
      </p:sp>
      <p:sp>
        <p:nvSpPr>
          <p:cNvPr id="3" name="Slide Number Placeholder 2"/>
          <p:cNvSpPr>
            <a:spLocks noGrp="1"/>
          </p:cNvSpPr>
          <p:nvPr>
            <p:ph type="sldNum" idx="12"/>
          </p:nvPr>
        </p:nvSpPr>
        <p:spPr/>
        <p:txBody>
          <a:bodyPr/>
          <a:lstStyle/>
          <a:p>
            <a:pPr marL="0" marR="0" lvl="0" indent="0" algn="l" rtl="0">
              <a:spcBef>
                <a:spcPts val="0"/>
              </a:spcBef>
              <a:spcAft>
                <a:spcPts val="0"/>
              </a:spcAft>
              <a:buNone/>
            </a:pPr>
            <a:fld id="{00000000-1234-1234-1234-123412341234}" type="slidenum">
              <a:rPr lang="en-US" sz="1400" smtClean="0">
                <a:solidFill>
                  <a:schemeClr val="dk2"/>
                </a:solidFill>
                <a:latin typeface="Cabin"/>
                <a:ea typeface="Cabin"/>
                <a:cs typeface="Cabin"/>
                <a:sym typeface="Cabin"/>
              </a:rPr>
              <a:t>51</a:t>
            </a:fld>
            <a:endParaRPr lang="en-US" sz="1400">
              <a:solidFill>
                <a:schemeClr val="dk2"/>
              </a:solidFill>
              <a:latin typeface="Cabin"/>
              <a:ea typeface="Cabin"/>
              <a:cs typeface="Cabin"/>
              <a:sym typeface="Cabin"/>
            </a:endParaRPr>
          </a:p>
        </p:txBody>
      </p:sp>
      <p:sp>
        <p:nvSpPr>
          <p:cNvPr id="5" name="Text Placeholder 4"/>
          <p:cNvSpPr>
            <a:spLocks noGrp="1"/>
          </p:cNvSpPr>
          <p:nvPr>
            <p:ph type="body" idx="1"/>
          </p:nvPr>
        </p:nvSpPr>
        <p:spPr/>
        <p:txBody>
          <a:bodyPr/>
          <a:lstStyle/>
          <a:p>
            <a:pPr>
              <a:buFont typeface="Wingdings" pitchFamily="2" charset="2"/>
              <a:buChar char="Ø"/>
            </a:pPr>
            <a:r>
              <a:rPr lang="en-US" sz="2000" dirty="0">
                <a:solidFill>
                  <a:schemeClr val="tx1"/>
                </a:solidFill>
              </a:rPr>
              <a:t>Position Statement</a:t>
            </a:r>
          </a:p>
          <a:p>
            <a:pPr lvl="1">
              <a:buFont typeface="Wingdings" pitchFamily="2" charset="2"/>
              <a:buChar char="Ø"/>
            </a:pPr>
            <a:r>
              <a:rPr lang="en-US" sz="2000" dirty="0">
                <a:solidFill>
                  <a:schemeClr val="tx1"/>
                </a:solidFill>
              </a:rPr>
              <a:t>For hearings heard by the SHD</a:t>
            </a:r>
          </a:p>
          <a:p>
            <a:pPr lvl="1">
              <a:buFont typeface="Wingdings" pitchFamily="2" charset="2"/>
              <a:buChar char="Ø"/>
            </a:pPr>
            <a:r>
              <a:rPr lang="en-US" sz="2000" dirty="0">
                <a:solidFill>
                  <a:schemeClr val="tx1"/>
                </a:solidFill>
              </a:rPr>
              <a:t>Includes: a summary of the facts and issues in a case, citations to applicable statutory or WDs authority, a list of witnesses and documentary evidence which the County intends to use during the hearing with copies attached.</a:t>
            </a:r>
          </a:p>
          <a:p>
            <a:pPr lvl="1"/>
            <a:endParaRPr lang="en-US" dirty="0"/>
          </a:p>
        </p:txBody>
      </p:sp>
      <p:sp>
        <p:nvSpPr>
          <p:cNvPr id="6" name="Text Placeholder 5"/>
          <p:cNvSpPr>
            <a:spLocks noGrp="1"/>
          </p:cNvSpPr>
          <p:nvPr>
            <p:ph type="body" idx="2"/>
          </p:nvPr>
        </p:nvSpPr>
        <p:spPr/>
        <p:txBody>
          <a:bodyPr/>
          <a:lstStyle/>
          <a:p>
            <a:pPr>
              <a:buFont typeface="Wingdings" pitchFamily="2" charset="2"/>
              <a:buChar char="Ø"/>
            </a:pPr>
            <a:r>
              <a:rPr lang="en-US" sz="2000" dirty="0">
                <a:solidFill>
                  <a:schemeClr val="tx1"/>
                </a:solidFill>
              </a:rPr>
              <a:t>Statement of Issues</a:t>
            </a:r>
          </a:p>
          <a:p>
            <a:pPr lvl="1">
              <a:buFont typeface="Wingdings" pitchFamily="2" charset="2"/>
              <a:buChar char="Ø"/>
            </a:pPr>
            <a:r>
              <a:rPr lang="en-US" sz="2000" dirty="0">
                <a:solidFill>
                  <a:schemeClr val="tx1"/>
                </a:solidFill>
              </a:rPr>
              <a:t>For hearings heard by the OAH</a:t>
            </a:r>
          </a:p>
          <a:p>
            <a:pPr lvl="2">
              <a:buFont typeface="Wingdings" pitchFamily="2" charset="2"/>
              <a:buChar char="Ø"/>
            </a:pPr>
            <a:r>
              <a:rPr lang="en-US" dirty="0">
                <a:solidFill>
                  <a:schemeClr val="tx1"/>
                </a:solidFill>
              </a:rPr>
              <a:t>A written statement filed by the County regarding grounds for denial specifying the statutes and rules with which an individual must show compliance.</a:t>
            </a:r>
          </a:p>
        </p:txBody>
      </p:sp>
    </p:spTree>
    <p:extLst>
      <p:ext uri="{BB962C8B-B14F-4D97-AF65-F5344CB8AC3E}">
        <p14:creationId xmlns:p14="http://schemas.microsoft.com/office/powerpoint/2010/main" val="1924801986"/>
      </p:ext>
    </p:extLst>
  </p:cSld>
  <p:clrMapOvr>
    <a:masterClrMapping/>
  </p:clrMapOvr>
  <p:transition>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Filing the Hearing Documents</a:t>
            </a:r>
          </a:p>
        </p:txBody>
      </p:sp>
      <p:sp>
        <p:nvSpPr>
          <p:cNvPr id="3" name="Slide Number Placeholder 2"/>
          <p:cNvSpPr>
            <a:spLocks noGrp="1"/>
          </p:cNvSpPr>
          <p:nvPr>
            <p:ph type="sldNum" idx="12"/>
          </p:nvPr>
        </p:nvSpPr>
        <p:spPr/>
        <p:txBody>
          <a:bodyPr/>
          <a:lstStyle/>
          <a:p>
            <a:pPr marL="0" marR="0" lvl="0" indent="0" algn="l" rtl="0">
              <a:spcBef>
                <a:spcPts val="0"/>
              </a:spcBef>
              <a:spcAft>
                <a:spcPts val="0"/>
              </a:spcAft>
              <a:buNone/>
            </a:pPr>
            <a:fld id="{00000000-1234-1234-1234-123412341234}" type="slidenum">
              <a:rPr lang="en-US" sz="1400" smtClean="0">
                <a:solidFill>
                  <a:schemeClr val="dk2"/>
                </a:solidFill>
                <a:latin typeface="Cabin"/>
                <a:ea typeface="Cabin"/>
                <a:cs typeface="Cabin"/>
                <a:sym typeface="Cabin"/>
              </a:rPr>
              <a:t>52</a:t>
            </a:fld>
            <a:endParaRPr lang="en-US" sz="1400">
              <a:solidFill>
                <a:schemeClr val="dk2"/>
              </a:solidFill>
              <a:latin typeface="Cabin"/>
              <a:ea typeface="Cabin"/>
              <a:cs typeface="Cabin"/>
              <a:sym typeface="Cabin"/>
            </a:endParaRPr>
          </a:p>
        </p:txBody>
      </p:sp>
      <p:sp>
        <p:nvSpPr>
          <p:cNvPr id="4" name="Text Placeholder 3"/>
          <p:cNvSpPr>
            <a:spLocks noGrp="1"/>
          </p:cNvSpPr>
          <p:nvPr>
            <p:ph type="body" idx="1"/>
          </p:nvPr>
        </p:nvSpPr>
        <p:spPr/>
        <p:txBody>
          <a:bodyPr/>
          <a:lstStyle/>
          <a:p>
            <a:pPr>
              <a:buFont typeface="Wingdings" pitchFamily="2" charset="2"/>
              <a:buChar char="Ø"/>
            </a:pPr>
            <a:r>
              <a:rPr lang="en-US" dirty="0"/>
              <a:t>SHD</a:t>
            </a:r>
          </a:p>
          <a:p>
            <a:pPr lvl="1">
              <a:buFont typeface="Wingdings" pitchFamily="2" charset="2"/>
              <a:buChar char="Ø"/>
            </a:pPr>
            <a:r>
              <a:rPr lang="en-US" dirty="0"/>
              <a:t>The County must prepare and file a position statement with the SHD.</a:t>
            </a:r>
          </a:p>
          <a:p>
            <a:pPr lvl="1">
              <a:buFont typeface="Wingdings" pitchFamily="2" charset="2"/>
              <a:buChar char="Ø"/>
            </a:pPr>
            <a:r>
              <a:rPr lang="en-US" dirty="0"/>
              <a:t>Serve the position statement to the individual no later than 2 days prior to a hearing.  </a:t>
            </a:r>
          </a:p>
        </p:txBody>
      </p:sp>
      <p:sp>
        <p:nvSpPr>
          <p:cNvPr id="5" name="Text Placeholder 4"/>
          <p:cNvSpPr>
            <a:spLocks noGrp="1"/>
          </p:cNvSpPr>
          <p:nvPr>
            <p:ph type="body" idx="2"/>
          </p:nvPr>
        </p:nvSpPr>
        <p:spPr/>
        <p:txBody>
          <a:bodyPr/>
          <a:lstStyle/>
          <a:p>
            <a:pPr>
              <a:buFont typeface="Wingdings" pitchFamily="2" charset="2"/>
              <a:buChar char="Ø"/>
            </a:pPr>
            <a:r>
              <a:rPr lang="en-US" dirty="0">
                <a:latin typeface="Calibri" panose="020F0502020204030204" pitchFamily="34" charset="0"/>
                <a:cs typeface="Calibri" panose="020F0502020204030204" pitchFamily="34" charset="0"/>
              </a:rPr>
              <a:t>OAH</a:t>
            </a:r>
          </a:p>
          <a:p>
            <a:pPr lvl="1">
              <a:buFont typeface="Wingdings" pitchFamily="2" charset="2"/>
              <a:buChar char="Ø"/>
            </a:pPr>
            <a:r>
              <a:rPr lang="en-US" dirty="0">
                <a:latin typeface="Calibri" panose="020F0502020204030204" pitchFamily="34" charset="0"/>
                <a:cs typeface="Calibri" panose="020F0502020204030204" pitchFamily="34" charset="0"/>
              </a:rPr>
              <a:t>The County must prepare and file and Accusation or Statement of Issues.</a:t>
            </a:r>
          </a:p>
        </p:txBody>
      </p:sp>
    </p:spTree>
    <p:extLst>
      <p:ext uri="{BB962C8B-B14F-4D97-AF65-F5344CB8AC3E}">
        <p14:creationId xmlns:p14="http://schemas.microsoft.com/office/powerpoint/2010/main" val="744439197"/>
      </p:ext>
    </p:extLst>
  </p:cSld>
  <p:clrMapOvr>
    <a:masterClrMapping/>
  </p:clrMapOvr>
  <p:transition>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Shape 497"/>
          <p:cNvSpPr txBox="1">
            <a:spLocks noGrp="1"/>
          </p:cNvSpPr>
          <p:nvPr>
            <p:ph type="title"/>
          </p:nvPr>
        </p:nvSpPr>
        <p:spPr>
          <a:xfrm>
            <a:off x="381000" y="152400"/>
            <a:ext cx="8305800" cy="9906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Collaboration</a:t>
            </a:r>
            <a:endParaRPr sz="3200" b="0" i="0" u="none" strike="noStrike" cap="none">
              <a:solidFill>
                <a:schemeClr val="dk2"/>
              </a:solidFill>
              <a:latin typeface="Bookman Old Style"/>
              <a:ea typeface="Bookman Old Style"/>
              <a:cs typeface="Bookman Old Style"/>
              <a:sym typeface="Bookman Old Style"/>
            </a:endParaRPr>
          </a:p>
        </p:txBody>
      </p:sp>
      <p:sp>
        <p:nvSpPr>
          <p:cNvPr id="498" name="Shape 498"/>
          <p:cNvSpPr txBox="1">
            <a:spLocks noGrp="1"/>
          </p:cNvSpPr>
          <p:nvPr>
            <p:ph type="body" idx="1"/>
          </p:nvPr>
        </p:nvSpPr>
        <p:spPr>
          <a:xfrm>
            <a:off x="381000" y="1295400"/>
            <a:ext cx="8382000" cy="2578365"/>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2128"/>
              <a:buFont typeface="Noto Sans Symbols"/>
              <a:buNone/>
            </a:pPr>
            <a:r>
              <a:rPr lang="en-US" sz="2800" b="0" i="0" u="none" strike="noStrike" cap="none" dirty="0">
                <a:solidFill>
                  <a:schemeClr val="tx1"/>
                </a:solidFill>
                <a:latin typeface="Calibri" panose="020F0502020204030204" pitchFamily="34" charset="0"/>
                <a:cs typeface="Calibri" panose="020F0502020204030204" pitchFamily="34" charset="0"/>
                <a:sym typeface="Cabin"/>
              </a:rPr>
              <a:t>How can RFA and other task areas within Child Welfare and Probation work together to benefit the child/youth?</a:t>
            </a:r>
          </a:p>
          <a:p>
            <a:pPr marL="0" marR="0" lvl="0" indent="0" algn="l" rtl="0">
              <a:lnSpc>
                <a:spcPct val="90000"/>
              </a:lnSpc>
              <a:spcBef>
                <a:spcPts val="0"/>
              </a:spcBef>
              <a:spcAft>
                <a:spcPts val="0"/>
              </a:spcAft>
              <a:buClr>
                <a:schemeClr val="accent1"/>
              </a:buClr>
              <a:buSzPts val="2128"/>
              <a:buFont typeface="Noto Sans Symbols"/>
              <a:buNone/>
            </a:pPr>
            <a:endParaRPr lang="en-US" sz="2800" dirty="0">
              <a:solidFill>
                <a:schemeClr val="tx1"/>
              </a:solidFill>
              <a:latin typeface="Calibri" panose="020F0502020204030204" pitchFamily="34" charset="0"/>
              <a:cs typeface="Calibri" panose="020F0502020204030204" pitchFamily="34" charset="0"/>
            </a:endParaRPr>
          </a:p>
          <a:p>
            <a:pPr marL="0" marR="0" lvl="0" indent="0" algn="l" rtl="0">
              <a:lnSpc>
                <a:spcPct val="90000"/>
              </a:lnSpc>
              <a:spcBef>
                <a:spcPts val="0"/>
              </a:spcBef>
              <a:spcAft>
                <a:spcPts val="0"/>
              </a:spcAft>
              <a:buClr>
                <a:schemeClr val="accent1"/>
              </a:buClr>
              <a:buSzPts val="2128"/>
              <a:buFont typeface="Noto Sans Symbols"/>
              <a:buNone/>
            </a:pPr>
            <a:r>
              <a:rPr lang="en-US" sz="2500" b="0" i="0" u="none" strike="noStrike" cap="none" dirty="0">
                <a:solidFill>
                  <a:schemeClr val="tx1"/>
                </a:solidFill>
                <a:latin typeface="Calibri" panose="020F0502020204030204" pitchFamily="34" charset="0"/>
                <a:cs typeface="Calibri" panose="020F0502020204030204" pitchFamily="34" charset="0"/>
                <a:sym typeface="Cabin"/>
              </a:rPr>
              <a:t>Ex: Licensing and Adoptions</a:t>
            </a:r>
            <a:endParaRPr sz="2500" b="0" i="0" u="none" strike="noStrike" cap="none" dirty="0">
              <a:solidFill>
                <a:schemeClr val="tx1"/>
              </a:solidFill>
              <a:latin typeface="Calibri" panose="020F0502020204030204" pitchFamily="34" charset="0"/>
              <a:cs typeface="Calibri" panose="020F0502020204030204" pitchFamily="34" charset="0"/>
              <a:sym typeface="Cabin"/>
            </a:endParaRPr>
          </a:p>
        </p:txBody>
      </p:sp>
      <p:sp>
        <p:nvSpPr>
          <p:cNvPr id="499" name="Shape 499"/>
          <p:cNvSpPr txBox="1"/>
          <p:nvPr/>
        </p:nvSpPr>
        <p:spPr>
          <a:xfrm>
            <a:off x="612648" y="6356350"/>
            <a:ext cx="1981200" cy="36576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endParaRPr sz="1400">
              <a:solidFill>
                <a:schemeClr val="dk1"/>
              </a:solidFill>
              <a:latin typeface="Cabin"/>
              <a:ea typeface="Cabin"/>
              <a:cs typeface="Cabin"/>
              <a:sym typeface="Cabin"/>
            </a:endParaRPr>
          </a:p>
        </p:txBody>
      </p:sp>
      <p:pic>
        <p:nvPicPr>
          <p:cNvPr id="500" name="Shape 500"/>
          <p:cNvPicPr preferRelativeResize="0"/>
          <p:nvPr/>
        </p:nvPicPr>
        <p:blipFill rotWithShape="1">
          <a:blip r:embed="rId3">
            <a:alphaModFix/>
          </a:blip>
          <a:srcRect/>
          <a:stretch/>
        </p:blipFill>
        <p:spPr>
          <a:xfrm>
            <a:off x="2080954" y="3214119"/>
            <a:ext cx="4632959" cy="2754303"/>
          </a:xfrm>
          <a:prstGeom prst="rect">
            <a:avLst/>
          </a:prstGeom>
          <a:noFill/>
          <a:ln>
            <a:noFill/>
          </a:ln>
        </p:spPr>
      </p:pic>
    </p:spTree>
  </p:cSld>
  <p:clrMapOvr>
    <a:masterClrMapping/>
  </p:clrMapOvr>
  <p:transition>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Shape 505"/>
          <p:cNvSpPr txBox="1">
            <a:spLocks noGrp="1"/>
          </p:cNvSpPr>
          <p:nvPr>
            <p:ph type="title"/>
          </p:nvPr>
        </p:nvSpPr>
        <p:spPr>
          <a:xfrm>
            <a:off x="457200" y="152400"/>
            <a:ext cx="8229600" cy="9906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Short- and Long-Term Benefits</a:t>
            </a:r>
            <a:endParaRPr sz="3200" b="0" i="0" u="none" strike="noStrike" cap="none">
              <a:solidFill>
                <a:schemeClr val="dk2"/>
              </a:solidFill>
              <a:latin typeface="Bookman Old Style"/>
              <a:ea typeface="Bookman Old Style"/>
              <a:cs typeface="Bookman Old Style"/>
              <a:sym typeface="Bookman Old Style"/>
            </a:endParaRPr>
          </a:p>
        </p:txBody>
      </p:sp>
      <p:sp>
        <p:nvSpPr>
          <p:cNvPr id="506" name="Shape 506"/>
          <p:cNvSpPr txBox="1">
            <a:spLocks noGrp="1"/>
          </p:cNvSpPr>
          <p:nvPr>
            <p:ph type="body" idx="1"/>
          </p:nvPr>
        </p:nvSpPr>
        <p:spPr>
          <a:xfrm>
            <a:off x="381000" y="1295400"/>
            <a:ext cx="8458200" cy="5060950"/>
          </a:xfrm>
          <a:prstGeom prst="rect">
            <a:avLst/>
          </a:prstGeom>
          <a:noFill/>
          <a:ln>
            <a:noFill/>
          </a:ln>
        </p:spPr>
        <p:txBody>
          <a:bodyPr wrap="square" lIns="91425" tIns="45700" rIns="91425" bIns="45700" anchor="t" anchorCtr="0">
            <a:noAutofit/>
          </a:bodyPr>
          <a:lstStyle/>
          <a:p>
            <a:pPr marL="457200" marR="0" lvl="0" indent="-457200" algn="l" rtl="0">
              <a:lnSpc>
                <a:spcPct val="100000"/>
              </a:lnSpc>
              <a:spcBef>
                <a:spcPts val="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Short term:</a:t>
            </a:r>
            <a:endParaRPr sz="2800" b="0" i="0" u="none" strike="noStrike" cap="none" dirty="0">
              <a:solidFill>
                <a:schemeClr val="dk1"/>
              </a:solidFill>
              <a:latin typeface="Cabin"/>
              <a:ea typeface="Cabin"/>
              <a:cs typeface="Cabin"/>
              <a:sym typeface="Cabin"/>
            </a:endParaRPr>
          </a:p>
          <a:p>
            <a:pPr marL="914400" marR="0" lvl="1" indent="-461010" algn="l" rtl="0">
              <a:lnSpc>
                <a:spcPct val="100000"/>
              </a:lnSpc>
              <a:spcBef>
                <a:spcPts val="600"/>
              </a:spcBef>
              <a:spcAft>
                <a:spcPts val="0"/>
              </a:spcAft>
              <a:buClr>
                <a:schemeClr val="accent2"/>
              </a:buClr>
              <a:buSzPts val="2400"/>
              <a:buFont typeface="Wingdings" pitchFamily="2" charset="2"/>
              <a:buChar char="Ø"/>
            </a:pPr>
            <a:r>
              <a:rPr lang="en-US" sz="2400" b="0" i="0" u="none" strike="noStrike" cap="none" dirty="0">
                <a:solidFill>
                  <a:schemeClr val="dk1"/>
                </a:solidFill>
                <a:latin typeface="Cabin"/>
                <a:ea typeface="Cabin"/>
                <a:cs typeface="Cabin"/>
                <a:sym typeface="Cabin"/>
              </a:rPr>
              <a:t>Ensures child’s safety by supporting the safety plan.</a:t>
            </a:r>
            <a:endParaRPr sz="2400" b="0" i="0" u="none" strike="noStrike" cap="none" dirty="0">
              <a:solidFill>
                <a:schemeClr val="dk1"/>
              </a:solidFill>
              <a:latin typeface="Cabin"/>
              <a:ea typeface="Cabin"/>
              <a:cs typeface="Cabin"/>
              <a:sym typeface="Cabin"/>
            </a:endParaRPr>
          </a:p>
          <a:p>
            <a:pPr marL="914400" marR="0" lvl="1" indent="-461010" algn="l" rtl="0">
              <a:lnSpc>
                <a:spcPct val="100000"/>
              </a:lnSpc>
              <a:spcBef>
                <a:spcPts val="600"/>
              </a:spcBef>
              <a:spcAft>
                <a:spcPts val="0"/>
              </a:spcAft>
              <a:buClr>
                <a:schemeClr val="accent2"/>
              </a:buClr>
              <a:buSzPts val="2400"/>
              <a:buFont typeface="Wingdings" pitchFamily="2" charset="2"/>
              <a:buChar char="Ø"/>
            </a:pPr>
            <a:r>
              <a:rPr lang="en-US" sz="2400" b="0" i="0" u="none" strike="noStrike" cap="none" dirty="0">
                <a:solidFill>
                  <a:schemeClr val="dk1"/>
                </a:solidFill>
                <a:latin typeface="Cabin"/>
                <a:ea typeface="Cabin"/>
                <a:cs typeface="Cabin"/>
                <a:sym typeface="Cabin"/>
              </a:rPr>
              <a:t>Communicates information about the child’s safety, permanency, and court time frames.</a:t>
            </a:r>
            <a:endParaRPr sz="2400" b="0" i="0" u="none" strike="noStrike" cap="none" dirty="0">
              <a:solidFill>
                <a:schemeClr val="dk1"/>
              </a:solidFill>
              <a:latin typeface="Cabin"/>
              <a:ea typeface="Cabin"/>
              <a:cs typeface="Cabin"/>
              <a:sym typeface="Cabin"/>
            </a:endParaRPr>
          </a:p>
          <a:p>
            <a:pPr marL="914400" marR="0" lvl="1" indent="-461010" algn="l" rtl="0">
              <a:lnSpc>
                <a:spcPct val="100000"/>
              </a:lnSpc>
              <a:spcBef>
                <a:spcPts val="600"/>
              </a:spcBef>
              <a:spcAft>
                <a:spcPts val="0"/>
              </a:spcAft>
              <a:buClr>
                <a:schemeClr val="accent2"/>
              </a:buClr>
              <a:buSzPts val="2400"/>
              <a:buFont typeface="Wingdings" pitchFamily="2" charset="2"/>
              <a:buChar char="Ø"/>
            </a:pPr>
            <a:r>
              <a:rPr lang="en-US" sz="2400" b="0" i="0" u="none" strike="noStrike" cap="none" dirty="0">
                <a:solidFill>
                  <a:schemeClr val="dk1"/>
                </a:solidFill>
                <a:latin typeface="Cabin"/>
                <a:ea typeface="Cabin"/>
                <a:cs typeface="Cabin"/>
                <a:sym typeface="Cabin"/>
              </a:rPr>
              <a:t>Establishes the child and family’s team and creates shared agreements about the child’s safety.</a:t>
            </a:r>
            <a:endParaRPr sz="2400" dirty="0"/>
          </a:p>
          <a:p>
            <a:pPr marL="914400" marR="0" lvl="1" indent="-461010" algn="l" rtl="0">
              <a:lnSpc>
                <a:spcPct val="100000"/>
              </a:lnSpc>
              <a:spcBef>
                <a:spcPts val="600"/>
              </a:spcBef>
              <a:spcAft>
                <a:spcPts val="0"/>
              </a:spcAft>
              <a:buClr>
                <a:schemeClr val="accent2"/>
              </a:buClr>
              <a:buSzPts val="2400"/>
              <a:buFont typeface="Wingdings" pitchFamily="2" charset="2"/>
              <a:buChar char="Ø"/>
            </a:pPr>
            <a:r>
              <a:rPr lang="en-US" sz="2400" b="0" i="0" u="none" strike="noStrike" cap="none" dirty="0">
                <a:solidFill>
                  <a:schemeClr val="dk1"/>
                </a:solidFill>
                <a:latin typeface="Cabin"/>
                <a:ea typeface="Cabin"/>
                <a:cs typeface="Cabin"/>
                <a:sym typeface="Cabin"/>
              </a:rPr>
              <a:t>Helps to identify family’s underlying needs, how they define the problem, and what success looks like.</a:t>
            </a:r>
            <a:endParaRPr sz="2400" dirty="0"/>
          </a:p>
          <a:p>
            <a:pPr marL="914400" marR="0" lvl="1" indent="-461010" algn="l" rtl="0">
              <a:lnSpc>
                <a:spcPct val="100000"/>
              </a:lnSpc>
              <a:spcBef>
                <a:spcPts val="600"/>
              </a:spcBef>
              <a:spcAft>
                <a:spcPts val="0"/>
              </a:spcAft>
              <a:buClr>
                <a:schemeClr val="accent2"/>
              </a:buClr>
              <a:buSzPts val="2400"/>
              <a:buFont typeface="Wingdings" pitchFamily="2" charset="2"/>
              <a:buChar char="Ø"/>
            </a:pPr>
            <a:r>
              <a:rPr lang="en-US" sz="2400" b="0" i="0" u="none" strike="noStrike" cap="none" dirty="0">
                <a:solidFill>
                  <a:schemeClr val="dk1"/>
                </a:solidFill>
                <a:latin typeface="Cabin"/>
                <a:ea typeface="Cabin"/>
                <a:cs typeface="Cabin"/>
                <a:sym typeface="Cabin"/>
              </a:rPr>
              <a:t>Team defines what “normal” is in the family and its culture, community, or Tribe.</a:t>
            </a:r>
            <a:endParaRPr sz="2400" dirty="0"/>
          </a:p>
          <a:p>
            <a:pPr marL="548640" marR="0" lvl="1" indent="-163322" algn="l" rtl="0">
              <a:lnSpc>
                <a:spcPct val="90000"/>
              </a:lnSpc>
              <a:spcBef>
                <a:spcPts val="1100"/>
              </a:spcBef>
              <a:spcAft>
                <a:spcPts val="0"/>
              </a:spcAft>
              <a:buClr>
                <a:schemeClr val="accent2"/>
              </a:buClr>
              <a:buSzPts val="1748"/>
              <a:buFont typeface="Noto Sans Symbols"/>
              <a:buNone/>
            </a:pPr>
            <a:endParaRPr sz="2300" b="0" i="0" u="none" strike="noStrike" cap="none" dirty="0">
              <a:solidFill>
                <a:schemeClr val="dk2"/>
              </a:solidFill>
              <a:latin typeface="Cabin"/>
              <a:ea typeface="Cabin"/>
              <a:cs typeface="Cabin"/>
              <a:sym typeface="Cabin"/>
            </a:endParaRPr>
          </a:p>
        </p:txBody>
      </p:sp>
    </p:spTree>
  </p:cSld>
  <p:clrMapOvr>
    <a:masterClrMapping/>
  </p:clrMapOvr>
  <p:transition>
    <p:fade thruBlk="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Shape 511"/>
          <p:cNvSpPr txBox="1">
            <a:spLocks noGrp="1"/>
          </p:cNvSpPr>
          <p:nvPr>
            <p:ph type="body" idx="1"/>
          </p:nvPr>
        </p:nvSpPr>
        <p:spPr>
          <a:xfrm>
            <a:off x="381000" y="1295400"/>
            <a:ext cx="8382000" cy="4554290"/>
          </a:xfrm>
          <a:prstGeom prst="rect">
            <a:avLst/>
          </a:prstGeom>
          <a:noFill/>
          <a:ln>
            <a:noFill/>
          </a:ln>
        </p:spPr>
        <p:txBody>
          <a:bodyPr wrap="square" lIns="91425" tIns="45700" rIns="91425" bIns="45700" anchor="t" anchorCtr="0">
            <a:noAutofit/>
          </a:bodyPr>
          <a:lstStyle/>
          <a:p>
            <a:pPr marL="457200" marR="0" lvl="0" indent="-457200" algn="l" rtl="0">
              <a:lnSpc>
                <a:spcPct val="100000"/>
              </a:lnSpc>
              <a:spcBef>
                <a:spcPts val="0"/>
              </a:spcBef>
              <a:spcAft>
                <a:spcPts val="0"/>
              </a:spcAft>
              <a:buClr>
                <a:schemeClr val="accent1"/>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Long term:</a:t>
            </a:r>
            <a:endParaRPr sz="2400" b="0" i="0" u="none" strike="noStrike" cap="none" dirty="0">
              <a:solidFill>
                <a:schemeClr val="dk1"/>
              </a:solidFill>
              <a:latin typeface="Cabin"/>
              <a:ea typeface="Cabin"/>
              <a:cs typeface="Cabin"/>
              <a:sym typeface="Cabin"/>
            </a:endParaRPr>
          </a:p>
          <a:p>
            <a:pPr marR="0" lvl="1" indent="-457200" algn="l" rtl="0">
              <a:lnSpc>
                <a:spcPct val="100000"/>
              </a:lnSpc>
              <a:spcBef>
                <a:spcPts val="1200"/>
              </a:spcBef>
              <a:spcAft>
                <a:spcPts val="0"/>
              </a:spcAft>
              <a:buClr>
                <a:schemeClr val="accent2"/>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Emphasizes the importance of the family’s support team including probation, even after the child welfare agency ends involvement.</a:t>
            </a:r>
            <a:endParaRPr sz="2400" b="0" i="0" u="none" strike="noStrike" cap="none" dirty="0">
              <a:solidFill>
                <a:schemeClr val="dk1"/>
              </a:solidFill>
              <a:latin typeface="Cabin"/>
              <a:ea typeface="Cabin"/>
              <a:cs typeface="Cabin"/>
              <a:sym typeface="Cabin"/>
            </a:endParaRPr>
          </a:p>
          <a:p>
            <a:pPr marR="0" lvl="1" indent="-457200" algn="l" rtl="0">
              <a:lnSpc>
                <a:spcPct val="100000"/>
              </a:lnSpc>
              <a:spcBef>
                <a:spcPts val="1200"/>
              </a:spcBef>
              <a:spcAft>
                <a:spcPts val="0"/>
              </a:spcAft>
              <a:buClr>
                <a:schemeClr val="accent2"/>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Helps a circle of support for the child and family.</a:t>
            </a:r>
            <a:endParaRPr sz="2400" b="0" i="0" u="none" strike="noStrike" cap="none" dirty="0">
              <a:solidFill>
                <a:schemeClr val="dk1"/>
              </a:solidFill>
              <a:latin typeface="Cabin"/>
              <a:ea typeface="Cabin"/>
              <a:cs typeface="Cabin"/>
              <a:sym typeface="Cabin"/>
            </a:endParaRPr>
          </a:p>
          <a:p>
            <a:pPr marR="0" lvl="1" indent="-457200" algn="l" rtl="0">
              <a:lnSpc>
                <a:spcPct val="100000"/>
              </a:lnSpc>
              <a:spcBef>
                <a:spcPts val="1200"/>
              </a:spcBef>
              <a:spcAft>
                <a:spcPts val="0"/>
              </a:spcAft>
              <a:buClr>
                <a:schemeClr val="accent2"/>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Ensures safety plans are followed and/or modified as needed in the future.</a:t>
            </a:r>
            <a:endParaRPr sz="2400" b="0" i="0" u="none" strike="noStrike" cap="none" dirty="0">
              <a:solidFill>
                <a:schemeClr val="dk1"/>
              </a:solidFill>
              <a:latin typeface="Cabin"/>
              <a:ea typeface="Cabin"/>
              <a:cs typeface="Cabin"/>
              <a:sym typeface="Cabin"/>
            </a:endParaRPr>
          </a:p>
          <a:p>
            <a:pPr marL="0" marR="0" lvl="0" indent="0" algn="l" rtl="0">
              <a:lnSpc>
                <a:spcPct val="90000"/>
              </a:lnSpc>
              <a:spcBef>
                <a:spcPts val="1200"/>
              </a:spcBef>
              <a:spcAft>
                <a:spcPts val="0"/>
              </a:spcAft>
              <a:buClr>
                <a:schemeClr val="accent1"/>
              </a:buClr>
              <a:buSzPts val="1976"/>
              <a:buFont typeface="Noto Sans Symbols"/>
              <a:buNone/>
            </a:pPr>
            <a:endParaRPr sz="2600" b="0" i="0" u="none" strike="noStrike" cap="none" dirty="0">
              <a:solidFill>
                <a:schemeClr val="dk1"/>
              </a:solidFill>
              <a:latin typeface="Cabin"/>
              <a:ea typeface="Cabin"/>
              <a:cs typeface="Cabin"/>
              <a:sym typeface="Cabin"/>
            </a:endParaRPr>
          </a:p>
        </p:txBody>
      </p:sp>
      <p:sp>
        <p:nvSpPr>
          <p:cNvPr id="512" name="Shape 512"/>
          <p:cNvSpPr txBox="1">
            <a:spLocks noGrp="1"/>
          </p:cNvSpPr>
          <p:nvPr>
            <p:ph type="title"/>
          </p:nvPr>
        </p:nvSpPr>
        <p:spPr>
          <a:xfrm>
            <a:off x="457200" y="152400"/>
            <a:ext cx="8229600" cy="9906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Short- and Long-Term Benefits</a:t>
            </a:r>
            <a:endParaRPr sz="3200" b="0" i="0" u="none" strike="noStrike" cap="none">
              <a:solidFill>
                <a:srgbClr val="FF0000"/>
              </a:solidFill>
              <a:latin typeface="Bookman Old Style"/>
              <a:ea typeface="Bookman Old Style"/>
              <a:cs typeface="Bookman Old Style"/>
              <a:sym typeface="Bookman Old Style"/>
            </a:endParaRPr>
          </a:p>
        </p:txBody>
      </p:sp>
      <p:pic>
        <p:nvPicPr>
          <p:cNvPr id="513" name="Shape 513"/>
          <p:cNvPicPr preferRelativeResize="0"/>
          <p:nvPr/>
        </p:nvPicPr>
        <p:blipFill rotWithShape="1">
          <a:blip r:embed="rId3">
            <a:alphaModFix/>
          </a:blip>
          <a:srcRect/>
          <a:stretch/>
        </p:blipFill>
        <p:spPr>
          <a:xfrm>
            <a:off x="4635062" y="4172606"/>
            <a:ext cx="3900993" cy="1677083"/>
          </a:xfrm>
          <a:prstGeom prst="rect">
            <a:avLst/>
          </a:prstGeom>
          <a:noFill/>
          <a:ln>
            <a:noFill/>
          </a:ln>
        </p:spPr>
      </p:pic>
    </p:spTree>
  </p:cSld>
  <p:clrMapOvr>
    <a:masterClrMapping/>
  </p:clrMapOvr>
  <p:transition>
    <p:fade thruBlk="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Shape 518"/>
          <p:cNvSpPr txBox="1"/>
          <p:nvPr/>
        </p:nvSpPr>
        <p:spPr>
          <a:xfrm>
            <a:off x="396240" y="381000"/>
            <a:ext cx="7147560" cy="36933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bin"/>
              <a:ea typeface="Cabin"/>
              <a:cs typeface="Cabin"/>
              <a:sym typeface="Cabin"/>
            </a:endParaRPr>
          </a:p>
        </p:txBody>
      </p:sp>
      <p:sp>
        <p:nvSpPr>
          <p:cNvPr id="519" name="Shape 519"/>
          <p:cNvSpPr txBox="1">
            <a:spLocks noGrp="1"/>
          </p:cNvSpPr>
          <p:nvPr>
            <p:ph type="title"/>
          </p:nvPr>
        </p:nvSpPr>
        <p:spPr>
          <a:xfrm>
            <a:off x="457200" y="381000"/>
            <a:ext cx="8229600" cy="7620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Wrap up</a:t>
            </a:r>
            <a:endParaRPr sz="3200" b="0" i="0" u="none" strike="noStrike" cap="none">
              <a:solidFill>
                <a:schemeClr val="dk2"/>
              </a:solidFill>
              <a:latin typeface="Bookman Old Style"/>
              <a:ea typeface="Bookman Old Style"/>
              <a:cs typeface="Bookman Old Style"/>
              <a:sym typeface="Bookman Old Style"/>
            </a:endParaRPr>
          </a:p>
        </p:txBody>
      </p:sp>
      <p:sp>
        <p:nvSpPr>
          <p:cNvPr id="520" name="Shape 520"/>
          <p:cNvSpPr txBox="1"/>
          <p:nvPr/>
        </p:nvSpPr>
        <p:spPr>
          <a:xfrm>
            <a:off x="429986" y="2057400"/>
            <a:ext cx="8229600" cy="4937760"/>
          </a:xfrm>
          <a:prstGeom prst="rect">
            <a:avLst/>
          </a:prstGeom>
          <a:noFill/>
          <a:ln>
            <a:noFill/>
          </a:ln>
        </p:spPr>
        <p:txBody>
          <a:bodyPr wrap="square" lIns="91425" tIns="45700" rIns="91425" bIns="45700" anchor="t" anchorCtr="0">
            <a:noAutofit/>
          </a:bodyPr>
          <a:lstStyle/>
          <a:p>
            <a:pPr marL="463550" marR="0" lvl="0" indent="-338074" algn="l" rtl="0">
              <a:spcBef>
                <a:spcPts val="0"/>
              </a:spcBef>
              <a:spcAft>
                <a:spcPts val="0"/>
              </a:spcAft>
              <a:buClr>
                <a:schemeClr val="accent1"/>
              </a:buClr>
              <a:buSzPts val="1976"/>
              <a:buFont typeface="Noto Sans Symbols"/>
              <a:buNone/>
            </a:pPr>
            <a:endParaRPr sz="2600">
              <a:solidFill>
                <a:schemeClr val="dk1"/>
              </a:solidFill>
              <a:latin typeface="Cabin"/>
              <a:ea typeface="Cabin"/>
              <a:cs typeface="Cabin"/>
              <a:sym typeface="Cabin"/>
            </a:endParaRPr>
          </a:p>
        </p:txBody>
      </p:sp>
      <p:sp>
        <p:nvSpPr>
          <p:cNvPr id="521" name="Shape 521"/>
          <p:cNvSpPr txBox="1"/>
          <p:nvPr/>
        </p:nvSpPr>
        <p:spPr>
          <a:xfrm>
            <a:off x="528213" y="1219200"/>
            <a:ext cx="8229600" cy="4953000"/>
          </a:xfrm>
          <a:prstGeom prst="rect">
            <a:avLst/>
          </a:prstGeom>
          <a:noFill/>
          <a:ln>
            <a:noFill/>
          </a:ln>
        </p:spPr>
        <p:txBody>
          <a:bodyPr wrap="square" lIns="91425" tIns="45700" rIns="91425" bIns="45700" anchor="t" anchorCtr="0">
            <a:noAutofit/>
          </a:bodyPr>
          <a:lstStyle/>
          <a:p>
            <a:pPr marL="457200" marR="0" lvl="0" indent="-457200" algn="l" rtl="0">
              <a:spcBef>
                <a:spcPts val="0"/>
              </a:spcBef>
              <a:spcAft>
                <a:spcPts val="0"/>
              </a:spcAft>
              <a:buClr>
                <a:schemeClr val="accent1"/>
              </a:buClr>
              <a:buSzPts val="2128"/>
              <a:buFont typeface="Noto Sans Symbols"/>
              <a:buChar char="▶"/>
            </a:pPr>
            <a:r>
              <a:rPr lang="en-US" sz="2800">
                <a:solidFill>
                  <a:schemeClr val="dk1"/>
                </a:solidFill>
                <a:latin typeface="Cabin"/>
                <a:ea typeface="Cabin"/>
                <a:cs typeface="Cabin"/>
                <a:sym typeface="Cabin"/>
              </a:rPr>
              <a:t>What have you learned?  </a:t>
            </a:r>
            <a:endParaRPr/>
          </a:p>
          <a:p>
            <a:pPr marL="457200" marR="0" lvl="0" indent="-457200" algn="l" rtl="0">
              <a:spcBef>
                <a:spcPts val="1200"/>
              </a:spcBef>
              <a:spcAft>
                <a:spcPts val="0"/>
              </a:spcAft>
              <a:buClr>
                <a:schemeClr val="accent1"/>
              </a:buClr>
              <a:buSzPts val="2128"/>
              <a:buFont typeface="Noto Sans Symbols"/>
              <a:buChar char="▶"/>
            </a:pPr>
            <a:r>
              <a:rPr lang="en-US" sz="2800">
                <a:solidFill>
                  <a:schemeClr val="dk1"/>
                </a:solidFill>
                <a:latin typeface="Cabin"/>
                <a:ea typeface="Cabin"/>
                <a:cs typeface="Cabin"/>
                <a:sym typeface="Cabin"/>
              </a:rPr>
              <a:t>What questions do you still have? </a:t>
            </a:r>
            <a:endParaRPr sz="2800">
              <a:solidFill>
                <a:schemeClr val="dk1"/>
              </a:solidFill>
              <a:latin typeface="Cabin"/>
              <a:ea typeface="Cabin"/>
              <a:cs typeface="Cabin"/>
              <a:sym typeface="Cabin"/>
            </a:endParaRPr>
          </a:p>
        </p:txBody>
      </p:sp>
      <p:pic>
        <p:nvPicPr>
          <p:cNvPr id="522" name="Shape 522"/>
          <p:cNvPicPr preferRelativeResize="0"/>
          <p:nvPr/>
        </p:nvPicPr>
        <p:blipFill rotWithShape="1">
          <a:blip r:embed="rId3">
            <a:alphaModFix/>
          </a:blip>
          <a:srcRect/>
          <a:stretch/>
        </p:blipFill>
        <p:spPr>
          <a:xfrm rot="-745377">
            <a:off x="3264945" y="2474869"/>
            <a:ext cx="4986215" cy="2559591"/>
          </a:xfrm>
          <a:prstGeom prst="rect">
            <a:avLst/>
          </a:prstGeom>
          <a:noFill/>
          <a:ln>
            <a:noFill/>
          </a:ln>
        </p:spPr>
      </p:pic>
    </p:spTree>
  </p:cSld>
  <p:clrMapOvr>
    <a:masterClrMapping/>
  </p:clrMapOvr>
  <p:transition>
    <p:fade thruBlk="1"/>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Shape 527"/>
          <p:cNvSpPr txBox="1">
            <a:spLocks noGrp="1"/>
          </p:cNvSpPr>
          <p:nvPr>
            <p:ph type="title"/>
          </p:nvPr>
        </p:nvSpPr>
        <p:spPr>
          <a:xfrm>
            <a:off x="457200" y="152400"/>
            <a:ext cx="8229600" cy="9906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Congratulations!</a:t>
            </a:r>
            <a:endParaRPr sz="3200" b="0" i="0" u="none" strike="noStrike" cap="none">
              <a:solidFill>
                <a:schemeClr val="dk2"/>
              </a:solidFill>
              <a:latin typeface="Bookman Old Style"/>
              <a:ea typeface="Bookman Old Style"/>
              <a:cs typeface="Bookman Old Style"/>
              <a:sym typeface="Bookman Old Style"/>
            </a:endParaRPr>
          </a:p>
        </p:txBody>
      </p:sp>
      <p:pic>
        <p:nvPicPr>
          <p:cNvPr id="528" name="Shape 528"/>
          <p:cNvPicPr preferRelativeResize="0"/>
          <p:nvPr/>
        </p:nvPicPr>
        <p:blipFill rotWithShape="1">
          <a:blip r:embed="rId3">
            <a:alphaModFix/>
          </a:blip>
          <a:srcRect/>
          <a:stretch/>
        </p:blipFill>
        <p:spPr>
          <a:xfrm>
            <a:off x="5562600" y="1828800"/>
            <a:ext cx="2890591" cy="4099803"/>
          </a:xfrm>
          <a:prstGeom prst="rect">
            <a:avLst/>
          </a:prstGeom>
          <a:noFill/>
          <a:ln>
            <a:noFill/>
          </a:ln>
        </p:spPr>
      </p:pic>
      <p:sp>
        <p:nvSpPr>
          <p:cNvPr id="529" name="Shape 529"/>
          <p:cNvSpPr txBox="1"/>
          <p:nvPr/>
        </p:nvSpPr>
        <p:spPr>
          <a:xfrm>
            <a:off x="1219200" y="3878701"/>
            <a:ext cx="2940221" cy="584775"/>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None/>
            </a:pPr>
            <a:r>
              <a:rPr lang="en-US" sz="3200">
                <a:solidFill>
                  <a:schemeClr val="dk1"/>
                </a:solidFill>
                <a:latin typeface="Cabin"/>
                <a:ea typeface="Cabin"/>
                <a:cs typeface="Cabin"/>
                <a:sym typeface="Cabin"/>
              </a:rPr>
              <a:t>Graduation Day</a:t>
            </a:r>
            <a:endParaRPr sz="3200">
              <a:solidFill>
                <a:schemeClr val="dk1"/>
              </a:solidFill>
              <a:latin typeface="Cabin"/>
              <a:ea typeface="Cabin"/>
              <a:cs typeface="Cabin"/>
              <a:sym typeface="Cabin"/>
            </a:endParaRPr>
          </a:p>
        </p:txBody>
      </p:sp>
      <p:sp>
        <p:nvSpPr>
          <p:cNvPr id="530" name="Shape 530"/>
          <p:cNvSpPr txBox="1"/>
          <p:nvPr/>
        </p:nvSpPr>
        <p:spPr>
          <a:xfrm>
            <a:off x="838200" y="2667000"/>
            <a:ext cx="3810000" cy="1241365"/>
          </a:xfrm>
          <a:prstGeom prst="rect">
            <a:avLst/>
          </a:prstGeom>
          <a:noFill/>
          <a:ln>
            <a:noFill/>
          </a:ln>
        </p:spPr>
        <p:txBody>
          <a:bodyPr wrap="square" lIns="91425" tIns="45700" rIns="91425" bIns="45700" anchor="t" anchorCtr="0">
            <a:noAutofit/>
          </a:bodyPr>
          <a:lstStyle/>
          <a:p>
            <a:pPr marL="0" marR="0" lvl="0" indent="0" algn="ctr" rtl="0">
              <a:lnSpc>
                <a:spcPct val="90000"/>
              </a:lnSpc>
              <a:spcBef>
                <a:spcPts val="0"/>
              </a:spcBef>
              <a:spcAft>
                <a:spcPts val="0"/>
              </a:spcAft>
              <a:buClr>
                <a:schemeClr val="accent1"/>
              </a:buClr>
              <a:buSzPts val="6080"/>
              <a:buFont typeface="Noto Sans Symbols"/>
              <a:buNone/>
            </a:pPr>
            <a:r>
              <a:rPr lang="en-US" sz="8000" b="0" i="0" u="sng" strike="noStrike" cap="none">
                <a:solidFill>
                  <a:schemeClr val="hlink"/>
                </a:solidFill>
                <a:latin typeface="Cabin"/>
                <a:ea typeface="Cabin"/>
                <a:cs typeface="Cabin"/>
                <a:sym typeface="Cabin"/>
                <a:hlinkClick r:id="rId4"/>
              </a:rPr>
              <a:t>VIDEO</a:t>
            </a:r>
            <a:endParaRPr sz="8000" b="0" i="0" u="none" strike="noStrike" cap="none">
              <a:solidFill>
                <a:schemeClr val="dk1"/>
              </a:solidFill>
              <a:latin typeface="Cabin"/>
              <a:ea typeface="Cabin"/>
              <a:cs typeface="Cabin"/>
              <a:sym typeface="Cabin"/>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768" y="-172915"/>
            <a:ext cx="7770812" cy="1143000"/>
          </a:xfrm>
        </p:spPr>
        <p:txBody>
          <a:bodyPr/>
          <a:lstStyle/>
          <a:p>
            <a:r>
              <a:rPr lang="en-US" dirty="0"/>
              <a:t>Complaint and Investigations Forms</a:t>
            </a:r>
          </a:p>
        </p:txBody>
      </p:sp>
      <p:sp>
        <p:nvSpPr>
          <p:cNvPr id="3" name="Text Placeholder 2"/>
          <p:cNvSpPr>
            <a:spLocks noGrp="1"/>
          </p:cNvSpPr>
          <p:nvPr>
            <p:ph type="body" idx="1"/>
          </p:nvPr>
        </p:nvSpPr>
        <p:spPr>
          <a:xfrm>
            <a:off x="697768" y="970085"/>
            <a:ext cx="7989032" cy="5148873"/>
          </a:xfrm>
        </p:spPr>
        <p:txBody>
          <a:bodyPr/>
          <a:lstStyle/>
          <a:p>
            <a:pPr>
              <a:buFont typeface="Wingdings" pitchFamily="2" charset="2"/>
              <a:buChar char="Ø"/>
            </a:pPr>
            <a:endParaRPr lang="en-US" sz="2000" dirty="0"/>
          </a:p>
          <a:p>
            <a:pPr>
              <a:buFont typeface="Wingdings" pitchFamily="2" charset="2"/>
              <a:buChar char="Ø"/>
            </a:pPr>
            <a:r>
              <a:rPr lang="en-US" sz="2000" dirty="0"/>
              <a:t>RFA 802- Complaint Intake Form</a:t>
            </a:r>
          </a:p>
          <a:p>
            <a:pPr lvl="1">
              <a:buFont typeface="Wingdings" pitchFamily="2" charset="2"/>
              <a:buChar char="Ø"/>
            </a:pPr>
            <a:r>
              <a:rPr lang="en-US" sz="2000" dirty="0"/>
              <a:t>Documents the complaint, findings, and next steps.</a:t>
            </a:r>
          </a:p>
          <a:p>
            <a:pPr>
              <a:buFont typeface="Wingdings" pitchFamily="2" charset="2"/>
              <a:buChar char="Ø"/>
            </a:pPr>
            <a:r>
              <a:rPr lang="en-US" sz="2000" dirty="0"/>
              <a:t>RFA 9099- Investigation Report</a:t>
            </a:r>
          </a:p>
          <a:p>
            <a:pPr lvl="1">
              <a:buFont typeface="Wingdings" pitchFamily="2" charset="2"/>
              <a:buChar char="Ø"/>
            </a:pPr>
            <a:r>
              <a:rPr lang="en-US" sz="2000" dirty="0"/>
              <a:t>Documents the allegations and investigation findings. Provided to the RF upon completion of investigation.</a:t>
            </a:r>
          </a:p>
          <a:p>
            <a:pPr>
              <a:buFont typeface="Wingdings" pitchFamily="2" charset="2"/>
              <a:buChar char="Ø"/>
            </a:pPr>
            <a:r>
              <a:rPr lang="en-US" sz="2000" dirty="0"/>
              <a:t>RFA 9099C- Investigation Report cont.</a:t>
            </a:r>
          </a:p>
          <a:p>
            <a:pPr lvl="1">
              <a:buFont typeface="Wingdings" pitchFamily="2" charset="2"/>
              <a:buChar char="Ø"/>
            </a:pPr>
            <a:r>
              <a:rPr lang="en-US" sz="2000" dirty="0"/>
              <a:t>Documents substantiated allegations that require a CAP.</a:t>
            </a:r>
          </a:p>
          <a:p>
            <a:pPr>
              <a:buFont typeface="Wingdings" pitchFamily="2" charset="2"/>
              <a:buChar char="Ø"/>
            </a:pPr>
            <a:r>
              <a:rPr lang="en-US" sz="2000" dirty="0"/>
              <a:t>RFA 812- Detail Supportive Information</a:t>
            </a:r>
          </a:p>
          <a:p>
            <a:pPr lvl="1">
              <a:buFont typeface="Wingdings" pitchFamily="2" charset="2"/>
              <a:buChar char="Ø"/>
            </a:pPr>
            <a:r>
              <a:rPr lang="en-US" sz="2000" dirty="0"/>
              <a:t>Optional form used to document interviews in more detail.</a:t>
            </a:r>
          </a:p>
          <a:p>
            <a:pPr>
              <a:buFont typeface="Wingdings" pitchFamily="2" charset="2"/>
              <a:buChar char="Ø"/>
            </a:pPr>
            <a:r>
              <a:rPr lang="en-US" sz="2000" dirty="0"/>
              <a:t>RFA 811- Confidential Names</a:t>
            </a:r>
          </a:p>
          <a:p>
            <a:pPr lvl="1">
              <a:buFont typeface="Wingdings" pitchFamily="2" charset="2"/>
              <a:buChar char="Ø"/>
            </a:pPr>
            <a:r>
              <a:rPr lang="en-US" sz="2000" dirty="0"/>
              <a:t>Optional form used to include the names associated with the complaint. </a:t>
            </a:r>
          </a:p>
        </p:txBody>
      </p:sp>
      <p:sp>
        <p:nvSpPr>
          <p:cNvPr id="5" name="Slide Number Placeholder 4"/>
          <p:cNvSpPr>
            <a:spLocks noGrp="1"/>
          </p:cNvSpPr>
          <p:nvPr>
            <p:ph type="sldNum" idx="12"/>
          </p:nvPr>
        </p:nvSpPr>
        <p:spPr/>
        <p:txBody>
          <a:bodyPr/>
          <a:lstStyle/>
          <a:p>
            <a:pPr marL="0" marR="0" lvl="0" indent="0" algn="l" rtl="0">
              <a:spcBef>
                <a:spcPts val="0"/>
              </a:spcBef>
              <a:spcAft>
                <a:spcPts val="0"/>
              </a:spcAft>
              <a:buNone/>
            </a:pPr>
            <a:fld id="{00000000-1234-1234-1234-123412341234}" type="slidenum">
              <a:rPr lang="en-US" sz="1400" smtClean="0">
                <a:solidFill>
                  <a:schemeClr val="dk2"/>
                </a:solidFill>
                <a:latin typeface="Cabin"/>
                <a:ea typeface="Cabin"/>
                <a:cs typeface="Cabin"/>
                <a:sym typeface="Cabin"/>
              </a:rPr>
              <a:t>6</a:t>
            </a:fld>
            <a:endParaRPr lang="en-US" sz="1400">
              <a:solidFill>
                <a:schemeClr val="dk2"/>
              </a:solidFill>
              <a:latin typeface="Cabin"/>
              <a:ea typeface="Cabin"/>
              <a:cs typeface="Cabin"/>
              <a:sym typeface="Cabin"/>
            </a:endParaRPr>
          </a:p>
        </p:txBody>
      </p:sp>
    </p:spTree>
    <p:extLst>
      <p:ext uri="{BB962C8B-B14F-4D97-AF65-F5344CB8AC3E}">
        <p14:creationId xmlns:p14="http://schemas.microsoft.com/office/powerpoint/2010/main" val="1096906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304800" y="381000"/>
            <a:ext cx="8839200" cy="7620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br>
              <a:rPr lang="en-US" sz="3200" b="0" i="0" u="none" strike="noStrike" cap="none">
                <a:solidFill>
                  <a:schemeClr val="dk2"/>
                </a:solidFill>
                <a:latin typeface="Bookman Old Style"/>
                <a:ea typeface="Bookman Old Style"/>
                <a:cs typeface="Bookman Old Style"/>
                <a:sym typeface="Bookman Old Style"/>
              </a:rPr>
            </a:br>
            <a:r>
              <a:rPr lang="en-US" sz="3200" b="0" i="0" u="none" strike="noStrike" cap="none">
                <a:solidFill>
                  <a:schemeClr val="dk2"/>
                </a:solidFill>
                <a:latin typeface="Bookman Old Style"/>
                <a:ea typeface="Bookman Old Style"/>
                <a:cs typeface="Bookman Old Style"/>
                <a:sym typeface="Bookman Old Style"/>
              </a:rPr>
              <a:t>Complaint Intake Report RFA 802 </a:t>
            </a:r>
            <a:endParaRPr sz="3200" b="0" i="0" u="none" strike="noStrike" cap="none">
              <a:solidFill>
                <a:schemeClr val="dk2"/>
              </a:solidFill>
              <a:latin typeface="Bookman Old Style"/>
              <a:ea typeface="Bookman Old Style"/>
              <a:cs typeface="Bookman Old Style"/>
              <a:sym typeface="Bookman Old Style"/>
            </a:endParaRPr>
          </a:p>
        </p:txBody>
      </p:sp>
      <p:sp>
        <p:nvSpPr>
          <p:cNvPr id="173" name="Shape 173"/>
          <p:cNvSpPr txBox="1">
            <a:spLocks noGrp="1"/>
          </p:cNvSpPr>
          <p:nvPr>
            <p:ph type="body" idx="1"/>
          </p:nvPr>
        </p:nvSpPr>
        <p:spPr>
          <a:xfrm>
            <a:off x="381000" y="1219200"/>
            <a:ext cx="8342586" cy="5076497"/>
          </a:xfrm>
          <a:prstGeom prst="rect">
            <a:avLst/>
          </a:prstGeom>
          <a:noFill/>
          <a:ln>
            <a:noFill/>
          </a:ln>
        </p:spPr>
        <p:txBody>
          <a:bodyPr wrap="square" lIns="91425" tIns="45700" rIns="91425" bIns="45700" anchor="t" anchorCtr="0">
            <a:noAutofit/>
          </a:bodyPr>
          <a:lstStyle/>
          <a:p>
            <a:pPr marL="457200" marR="0" lvl="0" indent="-457200" algn="l" rtl="0">
              <a:spcBef>
                <a:spcPts val="0"/>
              </a:spcBef>
              <a:spcAft>
                <a:spcPts val="0"/>
              </a:spcAft>
              <a:buClr>
                <a:schemeClr val="accent1"/>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The RFA 802 should contain complete information about the allegations, complainant, victim(s), witnesses, and suspects. </a:t>
            </a:r>
            <a:endParaRPr sz="2400" dirty="0"/>
          </a:p>
          <a:p>
            <a:pPr marL="457200" marR="0" lvl="0" indent="-457200" algn="l" rtl="0">
              <a:spcBef>
                <a:spcPts val="1200"/>
              </a:spcBef>
              <a:spcAft>
                <a:spcPts val="0"/>
              </a:spcAft>
              <a:buClr>
                <a:schemeClr val="accent1"/>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If the complaint is received </a:t>
            </a:r>
            <a:br>
              <a:rPr lang="en-US" sz="2400" b="0" i="0" u="none" strike="noStrike" cap="none" dirty="0">
                <a:solidFill>
                  <a:schemeClr val="dk1"/>
                </a:solidFill>
                <a:latin typeface="Cabin"/>
                <a:ea typeface="Cabin"/>
                <a:cs typeface="Cabin"/>
                <a:sym typeface="Cabin"/>
              </a:rPr>
            </a:br>
            <a:r>
              <a:rPr lang="en-US" sz="2400" b="0" i="0" u="none" strike="noStrike" cap="none" dirty="0">
                <a:solidFill>
                  <a:schemeClr val="dk1"/>
                </a:solidFill>
                <a:latin typeface="Cabin"/>
                <a:ea typeface="Cabin"/>
                <a:cs typeface="Cabin"/>
                <a:sym typeface="Cabin"/>
              </a:rPr>
              <a:t>by mail, CPS Referral, or email, </a:t>
            </a:r>
            <a:br>
              <a:rPr lang="en-US" sz="2400" b="0" i="0" u="none" strike="noStrike" cap="none" dirty="0">
                <a:solidFill>
                  <a:schemeClr val="dk1"/>
                </a:solidFill>
                <a:latin typeface="Cabin"/>
                <a:ea typeface="Cabin"/>
                <a:cs typeface="Cabin"/>
                <a:sym typeface="Cabin"/>
              </a:rPr>
            </a:br>
            <a:r>
              <a:rPr lang="en-US" sz="2400" b="0" i="0" u="none" strike="noStrike" cap="none" dirty="0">
                <a:solidFill>
                  <a:schemeClr val="dk1"/>
                </a:solidFill>
                <a:latin typeface="Cabin"/>
                <a:ea typeface="Cabin"/>
                <a:cs typeface="Cabin"/>
                <a:sym typeface="Cabin"/>
              </a:rPr>
              <a:t>attach the document </a:t>
            </a:r>
            <a:br>
              <a:rPr lang="en-US" sz="2400" b="0" i="0" u="none" strike="noStrike" cap="none" dirty="0">
                <a:solidFill>
                  <a:schemeClr val="dk1"/>
                </a:solidFill>
                <a:latin typeface="Cabin"/>
                <a:ea typeface="Cabin"/>
                <a:cs typeface="Cabin"/>
                <a:sym typeface="Cabin"/>
              </a:rPr>
            </a:br>
            <a:r>
              <a:rPr lang="en-US" sz="2400" b="0" i="0" u="none" strike="noStrike" cap="none" dirty="0">
                <a:solidFill>
                  <a:schemeClr val="dk1"/>
                </a:solidFill>
                <a:latin typeface="Cabin"/>
                <a:ea typeface="Cabin"/>
                <a:cs typeface="Cabin"/>
                <a:sym typeface="Cabin"/>
              </a:rPr>
              <a:t>to the RFA 802.</a:t>
            </a:r>
          </a:p>
          <a:p>
            <a:pPr marL="457200" marR="0" lvl="0" indent="-457200" algn="l" rtl="0">
              <a:spcBef>
                <a:spcPts val="1200"/>
              </a:spcBef>
              <a:spcAft>
                <a:spcPts val="0"/>
              </a:spcAft>
              <a:buClr>
                <a:schemeClr val="accent1"/>
              </a:buClr>
              <a:buSzPts val="2128"/>
              <a:buFont typeface="Wingdings" pitchFamily="2" charset="2"/>
              <a:buChar char="Ø"/>
            </a:pPr>
            <a:r>
              <a:rPr lang="en-US" sz="2400" dirty="0"/>
              <a:t>The RFA 802 will be updated with the findings from the complaint investigation.</a:t>
            </a:r>
            <a:endParaRPr sz="2400" dirty="0"/>
          </a:p>
          <a:p>
            <a:pPr marL="274320" marR="0" lvl="0" indent="-274320" algn="l" rtl="0">
              <a:lnSpc>
                <a:spcPct val="90000"/>
              </a:lnSpc>
              <a:spcBef>
                <a:spcPts val="1200"/>
              </a:spcBef>
              <a:spcAft>
                <a:spcPts val="0"/>
              </a:spcAft>
              <a:buClr>
                <a:schemeClr val="accent1"/>
              </a:buClr>
              <a:buSzPts val="2128"/>
              <a:buFont typeface="Noto Sans Symbols"/>
              <a:buNone/>
            </a:pPr>
            <a:endParaRPr sz="2800" b="0" i="0" u="none" strike="noStrike" cap="none" dirty="0">
              <a:solidFill>
                <a:schemeClr val="dk1"/>
              </a:solidFill>
              <a:latin typeface="Cabin"/>
              <a:ea typeface="Cabin"/>
              <a:cs typeface="Cabin"/>
              <a:sym typeface="Cabin"/>
            </a:endParaRPr>
          </a:p>
          <a:p>
            <a:pPr marL="274320" marR="0" lvl="0" indent="-139192" algn="l" rtl="0">
              <a:lnSpc>
                <a:spcPct val="90000"/>
              </a:lnSpc>
              <a:spcBef>
                <a:spcPts val="600"/>
              </a:spcBef>
              <a:spcAft>
                <a:spcPts val="0"/>
              </a:spcAft>
              <a:buClr>
                <a:schemeClr val="accent1"/>
              </a:buClr>
              <a:buSzPts val="2128"/>
              <a:buFont typeface="Noto Sans Symbols"/>
              <a:buNone/>
            </a:pPr>
            <a:endParaRPr sz="2800" b="0" i="0" u="none" strike="noStrike" cap="none" dirty="0">
              <a:solidFill>
                <a:srgbClr val="000000"/>
              </a:solidFill>
              <a:latin typeface="Arial"/>
              <a:ea typeface="Arial"/>
              <a:cs typeface="Arial"/>
              <a:sym typeface="Arial"/>
            </a:endParaRPr>
          </a:p>
        </p:txBody>
      </p:sp>
      <p:pic>
        <p:nvPicPr>
          <p:cNvPr id="174" name="Shape 174"/>
          <p:cNvPicPr preferRelativeResize="0"/>
          <p:nvPr/>
        </p:nvPicPr>
        <p:blipFill rotWithShape="1">
          <a:blip r:embed="rId3">
            <a:alphaModFix/>
          </a:blip>
          <a:srcRect/>
          <a:stretch/>
        </p:blipFill>
        <p:spPr>
          <a:xfrm>
            <a:off x="6484883" y="4182713"/>
            <a:ext cx="1946031" cy="198948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457200" y="228600"/>
            <a:ext cx="7999413" cy="9144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Complaint Intake</a:t>
            </a:r>
            <a:endParaRPr/>
          </a:p>
        </p:txBody>
      </p:sp>
      <p:sp>
        <p:nvSpPr>
          <p:cNvPr id="180" name="Shape 180"/>
          <p:cNvSpPr txBox="1">
            <a:spLocks noGrp="1"/>
          </p:cNvSpPr>
          <p:nvPr>
            <p:ph type="body" idx="1"/>
          </p:nvPr>
        </p:nvSpPr>
        <p:spPr>
          <a:xfrm>
            <a:off x="457200" y="1219200"/>
            <a:ext cx="8382000" cy="5181600"/>
          </a:xfrm>
          <a:prstGeom prst="rect">
            <a:avLst/>
          </a:prstGeom>
          <a:noFill/>
          <a:ln>
            <a:noFill/>
          </a:ln>
        </p:spPr>
        <p:txBody>
          <a:bodyPr wrap="square" lIns="91425" tIns="45700" rIns="91425" bIns="45700" anchor="t" anchorCtr="0">
            <a:noAutofit/>
          </a:bodyPr>
          <a:lstStyle/>
          <a:p>
            <a:pPr marL="457200" marR="0" lvl="0" indent="-457200" algn="l" rtl="0">
              <a:spcBef>
                <a:spcPts val="0"/>
              </a:spcBef>
              <a:spcAft>
                <a:spcPts val="0"/>
              </a:spcAft>
              <a:buClr>
                <a:schemeClr val="accent1"/>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Capture the who, what, when, where, why, and/or how.</a:t>
            </a:r>
            <a:endParaRPr sz="2400" dirty="0"/>
          </a:p>
          <a:p>
            <a:pPr marL="457200" marR="0" lvl="0" indent="-457200" algn="l" rtl="0">
              <a:spcBef>
                <a:spcPts val="1200"/>
              </a:spcBef>
              <a:spcAft>
                <a:spcPts val="0"/>
              </a:spcAft>
              <a:buClr>
                <a:schemeClr val="accent1"/>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Ask for clarification.</a:t>
            </a:r>
            <a:endParaRPr sz="2400" dirty="0"/>
          </a:p>
          <a:p>
            <a:pPr marL="457200" marR="0" lvl="0" indent="-457200" algn="l" rtl="0">
              <a:spcBef>
                <a:spcPts val="1200"/>
              </a:spcBef>
              <a:spcAft>
                <a:spcPts val="0"/>
              </a:spcAft>
              <a:buClr>
                <a:schemeClr val="accent1"/>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Use paraphrasing to determine if their meaning is compatible to your understanding.</a:t>
            </a:r>
            <a:endParaRPr sz="2400" dirty="0"/>
          </a:p>
          <a:p>
            <a:pPr marL="457200" marR="0" lvl="0" indent="-457200" algn="l" rtl="0">
              <a:spcBef>
                <a:spcPts val="1200"/>
              </a:spcBef>
              <a:spcAft>
                <a:spcPts val="0"/>
              </a:spcAft>
              <a:buClr>
                <a:schemeClr val="accent1"/>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Use your tone of voice to suggest interest and courtesy.</a:t>
            </a:r>
            <a:endParaRPr sz="2400" dirty="0"/>
          </a:p>
          <a:p>
            <a:pPr marL="457200" marR="0" lvl="1" indent="-457200" algn="l" rtl="0">
              <a:spcBef>
                <a:spcPts val="1200"/>
              </a:spcBef>
              <a:spcAft>
                <a:spcPts val="0"/>
              </a:spcAft>
              <a:buClr>
                <a:schemeClr val="accent1"/>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Notify Department by close of the next business day of the serious complaint.</a:t>
            </a:r>
            <a:endParaRPr sz="2400" dirty="0"/>
          </a:p>
          <a:p>
            <a:pPr marL="457200" marR="0" lvl="1" indent="-457200" algn="l" rtl="0">
              <a:spcBef>
                <a:spcPts val="1200"/>
              </a:spcBef>
              <a:spcAft>
                <a:spcPts val="0"/>
              </a:spcAft>
              <a:buClr>
                <a:schemeClr val="accent1"/>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If dual program, notify FCCH or Regional Center.</a:t>
            </a:r>
            <a:endParaRPr sz="2400" b="0" i="0" u="none" strike="noStrike" cap="none" dirty="0">
              <a:solidFill>
                <a:schemeClr val="dk2"/>
              </a:solidFill>
              <a:latin typeface="Cabin"/>
              <a:ea typeface="Cabin"/>
              <a:cs typeface="Cabin"/>
              <a:sym typeface="Cabin"/>
            </a:endParaRPr>
          </a:p>
          <a:p>
            <a:pPr marL="274320" marR="0" lvl="0" indent="-100584" algn="l" rtl="0">
              <a:spcBef>
                <a:spcPts val="1200"/>
              </a:spcBef>
              <a:spcAft>
                <a:spcPts val="0"/>
              </a:spcAft>
              <a:buClr>
                <a:schemeClr val="accent1"/>
              </a:buClr>
              <a:buSzPts val="2736"/>
              <a:buFont typeface="Noto Sans Symbols"/>
              <a:buNone/>
            </a:pPr>
            <a:endParaRPr sz="3600" b="0" i="0" u="none" strike="noStrike" cap="none" dirty="0">
              <a:solidFill>
                <a:schemeClr val="dk1"/>
              </a:solidFill>
              <a:latin typeface="Cabin"/>
              <a:ea typeface="Cabin"/>
              <a:cs typeface="Cabin"/>
              <a:sym typeface="Cabi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457200" y="152400"/>
            <a:ext cx="8229600" cy="9906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Mandated Reporter</a:t>
            </a:r>
            <a:endParaRPr sz="3200" b="0" i="0" u="none" strike="noStrike" cap="none">
              <a:solidFill>
                <a:schemeClr val="dk2"/>
              </a:solidFill>
              <a:latin typeface="Bookman Old Style"/>
              <a:ea typeface="Bookman Old Style"/>
              <a:cs typeface="Bookman Old Style"/>
              <a:sym typeface="Bookman Old Style"/>
            </a:endParaRPr>
          </a:p>
        </p:txBody>
      </p:sp>
      <p:sp>
        <p:nvSpPr>
          <p:cNvPr id="186" name="Shape 186"/>
          <p:cNvSpPr txBox="1">
            <a:spLocks noGrp="1"/>
          </p:cNvSpPr>
          <p:nvPr>
            <p:ph type="body" idx="1"/>
          </p:nvPr>
        </p:nvSpPr>
        <p:spPr>
          <a:xfrm>
            <a:off x="457200" y="1219200"/>
            <a:ext cx="8229600" cy="5105401"/>
          </a:xfrm>
          <a:prstGeom prst="rect">
            <a:avLst/>
          </a:prstGeom>
          <a:noFill/>
          <a:ln>
            <a:noFill/>
          </a:ln>
        </p:spPr>
        <p:txBody>
          <a:bodyPr wrap="square" lIns="91425" tIns="45700" rIns="91425" bIns="45700" anchor="t" anchorCtr="0">
            <a:noAutofit/>
          </a:bodyPr>
          <a:lstStyle/>
          <a:p>
            <a:pPr marL="457200" marR="0" lvl="0" indent="-457200" algn="l" rtl="0">
              <a:spcBef>
                <a:spcPts val="0"/>
              </a:spcBef>
              <a:spcAft>
                <a:spcPts val="0"/>
              </a:spcAft>
              <a:buClr>
                <a:schemeClr val="accent1"/>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For abuse allegations, the complainant must be asked if an abuse report was filed. </a:t>
            </a:r>
            <a:endParaRPr sz="2400" dirty="0"/>
          </a:p>
          <a:p>
            <a:pPr marL="457200" marR="0" lvl="0" indent="-457200" algn="l" rtl="0">
              <a:spcBef>
                <a:spcPts val="1200"/>
              </a:spcBef>
              <a:spcAft>
                <a:spcPts val="0"/>
              </a:spcAft>
              <a:buClr>
                <a:schemeClr val="accent1"/>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If no report has been filed, RFA staff are required to report the abuse.</a:t>
            </a:r>
            <a:endParaRPr sz="2400" dirty="0"/>
          </a:p>
          <a:p>
            <a:pPr marL="935037" marR="0" lvl="1" indent="-457200" algn="l" rtl="0">
              <a:spcBef>
                <a:spcPts val="1200"/>
              </a:spcBef>
              <a:spcAft>
                <a:spcPts val="0"/>
              </a:spcAft>
              <a:buClr>
                <a:schemeClr val="accent2"/>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When required, the RFA staff  </a:t>
            </a:r>
            <a:br>
              <a:rPr lang="en-US" sz="2400" b="0" i="0" u="none" strike="noStrike" cap="none" dirty="0">
                <a:solidFill>
                  <a:schemeClr val="dk1"/>
                </a:solidFill>
                <a:latin typeface="Cabin"/>
                <a:ea typeface="Cabin"/>
                <a:cs typeface="Cabin"/>
                <a:sym typeface="Cabin"/>
              </a:rPr>
            </a:br>
            <a:r>
              <a:rPr lang="en-US" sz="2400" b="0" i="0" u="none" strike="noStrike" cap="none" dirty="0">
                <a:solidFill>
                  <a:schemeClr val="dk1"/>
                </a:solidFill>
                <a:latin typeface="Cabin"/>
                <a:ea typeface="Cabin"/>
                <a:cs typeface="Cabin"/>
                <a:sym typeface="Cabin"/>
              </a:rPr>
              <a:t>must complete an SS 8572 </a:t>
            </a:r>
            <a:br>
              <a:rPr lang="en-US" sz="2400" b="0" i="0" u="none" strike="noStrike" cap="none" dirty="0">
                <a:solidFill>
                  <a:schemeClr val="dk1"/>
                </a:solidFill>
                <a:latin typeface="Cabin"/>
                <a:ea typeface="Cabin"/>
                <a:cs typeface="Cabin"/>
                <a:sym typeface="Cabin"/>
              </a:rPr>
            </a:br>
            <a:r>
              <a:rPr lang="en-US" sz="2400" b="0" i="0" u="none" strike="noStrike" cap="none" dirty="0">
                <a:solidFill>
                  <a:schemeClr val="dk1"/>
                </a:solidFill>
                <a:latin typeface="Cabin"/>
                <a:ea typeface="Cabin"/>
                <a:cs typeface="Cabin"/>
                <a:sym typeface="Cabin"/>
              </a:rPr>
              <a:t>“Suspected Child Abuse Report.”</a:t>
            </a:r>
            <a:endParaRPr sz="2400" dirty="0"/>
          </a:p>
          <a:p>
            <a:pPr marL="935037" marR="0" lvl="1" indent="-457200" algn="l" rtl="0">
              <a:spcBef>
                <a:spcPts val="1200"/>
              </a:spcBef>
              <a:spcAft>
                <a:spcPts val="0"/>
              </a:spcAft>
              <a:buClr>
                <a:schemeClr val="accent2"/>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A copy of this form is to be </a:t>
            </a:r>
            <a:br>
              <a:rPr lang="en-US" sz="2400" b="0" i="0" u="none" strike="noStrike" cap="none" dirty="0">
                <a:solidFill>
                  <a:schemeClr val="dk1"/>
                </a:solidFill>
                <a:latin typeface="Cabin"/>
                <a:ea typeface="Cabin"/>
                <a:cs typeface="Cabin"/>
                <a:sym typeface="Cabin"/>
              </a:rPr>
            </a:br>
            <a:r>
              <a:rPr lang="en-US" sz="2400" b="0" i="0" u="none" strike="noStrike" cap="none" dirty="0">
                <a:solidFill>
                  <a:schemeClr val="dk1"/>
                </a:solidFill>
                <a:latin typeface="Cabin"/>
                <a:ea typeface="Cabin"/>
                <a:cs typeface="Cabin"/>
                <a:sym typeface="Cabin"/>
              </a:rPr>
              <a:t>submitted to law enforcement </a:t>
            </a:r>
            <a:br>
              <a:rPr lang="en-US" sz="2400" b="0" i="0" u="none" strike="noStrike" cap="none" dirty="0">
                <a:solidFill>
                  <a:schemeClr val="dk1"/>
                </a:solidFill>
                <a:latin typeface="Cabin"/>
                <a:ea typeface="Cabin"/>
                <a:cs typeface="Cabin"/>
                <a:sym typeface="Cabin"/>
              </a:rPr>
            </a:br>
            <a:r>
              <a:rPr lang="en-US" sz="2400" b="0" i="0" u="none" strike="noStrike" cap="none" dirty="0">
                <a:solidFill>
                  <a:schemeClr val="dk1"/>
                </a:solidFill>
                <a:latin typeface="Cabin"/>
                <a:ea typeface="Cabin"/>
                <a:cs typeface="Cabin"/>
                <a:sym typeface="Cabin"/>
              </a:rPr>
              <a:t>and Child Protective Services.</a:t>
            </a:r>
            <a:r>
              <a:rPr lang="en-US" sz="2400" b="0" i="0" u="sng" strike="noStrike" cap="none" dirty="0">
                <a:solidFill>
                  <a:schemeClr val="hlink"/>
                </a:solidFill>
                <a:latin typeface="Cabin"/>
                <a:ea typeface="Cabin"/>
                <a:cs typeface="Cabin"/>
                <a:sym typeface="Cabin"/>
                <a:hlinkClick r:id="rId3"/>
              </a:rPr>
              <a:t> </a:t>
            </a:r>
            <a:endParaRPr sz="2400" b="0" i="0" u="none" strike="noStrike" cap="none" dirty="0">
              <a:solidFill>
                <a:schemeClr val="dk1"/>
              </a:solidFill>
              <a:latin typeface="Cabin"/>
              <a:ea typeface="Cabin"/>
              <a:cs typeface="Cabin"/>
              <a:sym typeface="Cabin"/>
            </a:endParaRPr>
          </a:p>
        </p:txBody>
      </p:sp>
      <p:pic>
        <p:nvPicPr>
          <p:cNvPr id="187" name="Shape 187"/>
          <p:cNvPicPr preferRelativeResize="0"/>
          <p:nvPr/>
        </p:nvPicPr>
        <p:blipFill rotWithShape="1">
          <a:blip r:embed="rId4">
            <a:alphaModFix/>
          </a:blip>
          <a:srcRect/>
          <a:stretch/>
        </p:blipFill>
        <p:spPr>
          <a:xfrm>
            <a:off x="5844606" y="3227532"/>
            <a:ext cx="2553159" cy="2553159"/>
          </a:xfrm>
          <a:prstGeom prst="rect">
            <a:avLst/>
          </a:prstGeom>
          <a:noFill/>
          <a:ln>
            <a:noFill/>
          </a:ln>
          <a:effectLst>
            <a:outerShdw blurRad="50800" dist="38100" dir="8100000" algn="tr" rotWithShape="0">
              <a:srgbClr val="000000">
                <a:alpha val="40000"/>
              </a:srgbClr>
            </a:outerShdw>
          </a:effectLst>
        </p:spPr>
      </p:pic>
    </p:spTree>
  </p:cSld>
  <p:clrMapOvr>
    <a:masterClrMapping/>
  </p:clrMapOvr>
  <p:transition>
    <p:fade thruBlk="1"/>
  </p:transition>
</p:sld>
</file>

<file path=ppt/theme/theme1.xml><?xml version="1.0" encoding="utf-8"?>
<a:theme xmlns:a="http://schemas.openxmlformats.org/drawingml/2006/main" name="Origin">
  <a:themeElements>
    <a:clrScheme name="Origin">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909</TotalTime>
  <Words>2761</Words>
  <Application>Microsoft Macintosh PowerPoint</Application>
  <PresentationFormat>On-screen Show (4:3)</PresentationFormat>
  <Paragraphs>331</Paragraphs>
  <Slides>57</Slides>
  <Notes>48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57</vt:i4>
      </vt:variant>
    </vt:vector>
  </HeadingPairs>
  <TitlesOfParts>
    <vt:vector size="66" baseType="lpstr">
      <vt:lpstr>Cabin</vt:lpstr>
      <vt:lpstr>Bookman Old Style</vt:lpstr>
      <vt:lpstr>Century Gothic</vt:lpstr>
      <vt:lpstr>Comic Sans MS</vt:lpstr>
      <vt:lpstr>Noto Sans Symbols</vt:lpstr>
      <vt:lpstr>Calibri</vt:lpstr>
      <vt:lpstr>Wingdings</vt:lpstr>
      <vt:lpstr>Arial</vt:lpstr>
      <vt:lpstr>Origin</vt:lpstr>
      <vt:lpstr>Resource Family Approval Training</vt:lpstr>
      <vt:lpstr>Day 4 Training Overview</vt:lpstr>
      <vt:lpstr>Learning Objectives</vt:lpstr>
      <vt:lpstr>Flag Activity: Written Directives</vt:lpstr>
      <vt:lpstr>Complaint Process Intake </vt:lpstr>
      <vt:lpstr>Complaint and Investigations Forms</vt:lpstr>
      <vt:lpstr> Complaint Intake Report RFA 802 </vt:lpstr>
      <vt:lpstr>Complaint Intake</vt:lpstr>
      <vt:lpstr>Mandated Reporter</vt:lpstr>
      <vt:lpstr>Documenting Allegations</vt:lpstr>
      <vt:lpstr>Activity: Documenting Allegations</vt:lpstr>
      <vt:lpstr> Identified/Anonymous Callers</vt:lpstr>
      <vt:lpstr>Suspected Harassment</vt:lpstr>
      <vt:lpstr>Establishing Controls</vt:lpstr>
      <vt:lpstr>Determining Due Dates</vt:lpstr>
      <vt:lpstr>Delaying the 10-Day Visit</vt:lpstr>
      <vt:lpstr>Remember</vt:lpstr>
      <vt:lpstr>Planning the Investigation</vt:lpstr>
      <vt:lpstr>Complaint Visits Are Unannounced</vt:lpstr>
      <vt:lpstr>The Complaint Visit</vt:lpstr>
      <vt:lpstr>Interviewing Tips...</vt:lpstr>
      <vt:lpstr>Additional Allegations in  the Course of an Investigation</vt:lpstr>
      <vt:lpstr>Additional Information Discovered </vt:lpstr>
      <vt:lpstr>Caution!</vt:lpstr>
      <vt:lpstr>Documenting Complaint Visit  RFA 9099</vt:lpstr>
      <vt:lpstr>Important Reminders</vt:lpstr>
      <vt:lpstr>Also Remember</vt:lpstr>
      <vt:lpstr>Weighing the Evidence</vt:lpstr>
      <vt:lpstr>Findings</vt:lpstr>
      <vt:lpstr>Investigative Finding RFA 9099 &amp; RFA 9099C</vt:lpstr>
      <vt:lpstr>Complaint Investigation Report</vt:lpstr>
      <vt:lpstr>Abuse Complaints</vt:lpstr>
      <vt:lpstr>Finish It Up!</vt:lpstr>
      <vt:lpstr>Cross Reporting</vt:lpstr>
      <vt:lpstr>Complaint Activity </vt:lpstr>
      <vt:lpstr>Post-Investigation: Completing RFA 802</vt:lpstr>
      <vt:lpstr>Reporting Requirements</vt:lpstr>
      <vt:lpstr>Activity: Complaints</vt:lpstr>
      <vt:lpstr>Complaints</vt:lpstr>
      <vt:lpstr>Flag Activity: Written Directives</vt:lpstr>
      <vt:lpstr>Types of Actions</vt:lpstr>
      <vt:lpstr>Denying Approval of Resource Family  (1 of 2)</vt:lpstr>
      <vt:lpstr>Denying an Application</vt:lpstr>
      <vt:lpstr>Rescinding Approval</vt:lpstr>
      <vt:lpstr>Issuance of Notice of Action (NOA)</vt:lpstr>
      <vt:lpstr>Appealing a NOA</vt:lpstr>
      <vt:lpstr>CDSS Legal Division and the County </vt:lpstr>
      <vt:lpstr>Statement of Facts (SOF)</vt:lpstr>
      <vt:lpstr>Preparing for the Hearing (1 of 2) </vt:lpstr>
      <vt:lpstr>Preparing for the Hearing (2 of 2) </vt:lpstr>
      <vt:lpstr>Position Statement and Statement of Issues </vt:lpstr>
      <vt:lpstr>Filing the Hearing Documents</vt:lpstr>
      <vt:lpstr>Collaboration</vt:lpstr>
      <vt:lpstr>Short- and Long-Term Benefits</vt:lpstr>
      <vt:lpstr>Short- and Long-Term Benefits</vt:lpstr>
      <vt:lpstr>Wrap up</vt:lpstr>
      <vt:lpstr>Congratulations!</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Resource Family Approval Training</dc:title>
  <dc:creator>Alderete, Clarissa@DSS</dc:creator>
  <cp:lastModifiedBy>Melinda Iremonger</cp:lastModifiedBy>
  <cp:revision>38</cp:revision>
  <dcterms:modified xsi:type="dcterms:W3CDTF">2018-07-18T02:23:15Z</dcterms:modified>
</cp:coreProperties>
</file>